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1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0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6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6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6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1EF1A-58AF-ED49-ACF4-78055116835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78AF1-A984-524B-B719-251DF8A16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ALLIANCE FOR THE ELIMINATION OF LYMPHATIC FILARIASIS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www.filariasis.org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9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ELF STRU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528"/>
            <a:ext cx="8537501" cy="58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3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ELF WEB SIT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455"/>
            <a:ext cx="9144000" cy="4935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2224" y="6305164"/>
            <a:ext cx="232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WWW.FILARIASIS.ORG</a:t>
            </a:r>
          </a:p>
        </p:txBody>
      </p:sp>
    </p:spTree>
    <p:extLst>
      <p:ext uri="{BB962C8B-B14F-4D97-AF65-F5344CB8AC3E}">
        <p14:creationId xmlns:p14="http://schemas.microsoft.com/office/powerpoint/2010/main" val="327513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GAELF10 New Delhi </a:t>
            </a:r>
            <a:r>
              <a:rPr lang="mr-IN" dirty="0"/>
              <a:t>–</a:t>
            </a:r>
            <a:r>
              <a:rPr lang="en-US" dirty="0"/>
              <a:t> May 2018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Theme:   “Voices from the field”</a:t>
            </a:r>
          </a:p>
        </p:txBody>
      </p:sp>
      <p:pic>
        <p:nvPicPr>
          <p:cNvPr id="6" name="Picture 5" descr="Indi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01" y="2313406"/>
            <a:ext cx="6443246" cy="39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3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ADVOCACY</a:t>
            </a:r>
          </a:p>
          <a:p>
            <a:r>
              <a:rPr lang="en-US" dirty="0"/>
              <a:t>“WORK PLAN”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FOCUS ON PROGRAMS &amp; PROGRAM MANAGERS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DOCUMENTS AVAILABLE ON LINE</a:t>
            </a:r>
          </a:p>
          <a:p>
            <a:r>
              <a:rPr lang="en-US" dirty="0"/>
              <a:t>DISCUSSION FORUM</a:t>
            </a:r>
          </a:p>
          <a:p>
            <a:r>
              <a:rPr lang="en-US" dirty="0"/>
              <a:t>PUBLICATIONS</a:t>
            </a:r>
          </a:p>
          <a:p>
            <a:endParaRPr lang="en-US" dirty="0"/>
          </a:p>
          <a:p>
            <a:r>
              <a:rPr lang="en-US" dirty="0"/>
              <a:t>GLOBAL MEETINGS EVERY 2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5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57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Mangal</vt:lpstr>
      <vt:lpstr>Office Theme</vt:lpstr>
      <vt:lpstr>GLOBAL ALLIANCE FOR THE ELIMINATION OF LYMPHATIC FILARIASIS </vt:lpstr>
      <vt:lpstr>PowerPoint Presentation</vt:lpstr>
      <vt:lpstr>PowerPoint Presentation</vt:lpstr>
      <vt:lpstr>GAELF10 New Delhi – May 2018</vt:lpstr>
      <vt:lpstr>ACTIVITIES</vt:lpstr>
    </vt:vector>
  </TitlesOfParts>
  <Company>Taskforce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ALLIANCE FOR THE ELIMINATION OF LYMPHATIC FILARIASIS</dc:title>
  <dc:creator>Charles Mackenzie</dc:creator>
  <cp:lastModifiedBy>Louise Kelly-Hope</cp:lastModifiedBy>
  <cp:revision>7</cp:revision>
  <dcterms:created xsi:type="dcterms:W3CDTF">2018-09-25T05:42:08Z</dcterms:created>
  <dcterms:modified xsi:type="dcterms:W3CDTF">2018-09-25T09:04:54Z</dcterms:modified>
</cp:coreProperties>
</file>