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 id="2147483698" r:id="rId5"/>
    <p:sldMasterId id="2147483708" r:id="rId6"/>
    <p:sldMasterId id="2147483718" r:id="rId7"/>
    <p:sldMasterId id="2147483724" r:id="rId8"/>
  </p:sldMasterIdLst>
  <p:notesMasterIdLst>
    <p:notesMasterId r:id="rId18"/>
  </p:notesMasterIdLst>
  <p:handoutMasterIdLst>
    <p:handoutMasterId r:id="rId19"/>
  </p:handoutMasterIdLst>
  <p:sldIdLst>
    <p:sldId id="257" r:id="rId9"/>
    <p:sldId id="258" r:id="rId10"/>
    <p:sldId id="272" r:id="rId11"/>
    <p:sldId id="270" r:id="rId12"/>
    <p:sldId id="267" r:id="rId13"/>
    <p:sldId id="273" r:id="rId14"/>
    <p:sldId id="268" r:id="rId15"/>
    <p:sldId id="269" r:id="rId16"/>
    <p:sldId id="271" r:id="rId17"/>
  </p:sldIdLst>
  <p:sldSz cx="24001413" cy="18000663"/>
  <p:notesSz cx="6669088"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0" userDrawn="1">
          <p15:clr>
            <a:srgbClr val="A4A3A4"/>
          </p15:clr>
        </p15:guide>
        <p15:guide id="2" pos="14319" userDrawn="1">
          <p15:clr>
            <a:srgbClr val="A4A3A4"/>
          </p15:clr>
        </p15:guide>
        <p15:guide id="3" pos="8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5781"/>
    <a:srgbClr val="177F7B"/>
    <a:srgbClr val="D62F5F"/>
    <a:srgbClr val="F29661"/>
    <a:srgbClr val="FFD863"/>
    <a:srgbClr val="FEE6A5"/>
    <a:srgbClr val="1780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89474" autoAdjust="0"/>
  </p:normalViewPr>
  <p:slideViewPr>
    <p:cSldViewPr snapToGrid="0" showGuides="1">
      <p:cViewPr varScale="1">
        <p:scale>
          <a:sx n="22" d="100"/>
          <a:sy n="22" d="100"/>
        </p:scale>
        <p:origin x="1312" y="88"/>
      </p:cViewPr>
      <p:guideLst>
        <p:guide orient="horz" pos="340"/>
        <p:guide pos="14319"/>
        <p:guide pos="8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FFA80B-6ED6-4C52-B740-469F5A33C528}"/>
              </a:ext>
            </a:extLst>
          </p:cNvPr>
          <p:cNvSpPr>
            <a:spLocks noGrp="1"/>
          </p:cNvSpPr>
          <p:nvPr>
            <p:ph type="hdr" sz="quarter"/>
          </p:nvPr>
        </p:nvSpPr>
        <p:spPr>
          <a:xfrm>
            <a:off x="0" y="0"/>
            <a:ext cx="2889938" cy="498135"/>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6179DD2-9263-40B0-ACC4-E2E591FF25BD}"/>
              </a:ext>
            </a:extLst>
          </p:cNvPr>
          <p:cNvSpPr>
            <a:spLocks noGrp="1"/>
          </p:cNvSpPr>
          <p:nvPr>
            <p:ph type="dt" sz="quarter" idx="1"/>
          </p:nvPr>
        </p:nvSpPr>
        <p:spPr>
          <a:xfrm>
            <a:off x="3777607" y="0"/>
            <a:ext cx="2889938" cy="498135"/>
          </a:xfrm>
          <a:prstGeom prst="rect">
            <a:avLst/>
          </a:prstGeom>
        </p:spPr>
        <p:txBody>
          <a:bodyPr vert="horz" lIns="91440" tIns="45720" rIns="91440" bIns="45720" rtlCol="0"/>
          <a:lstStyle>
            <a:lvl1pPr algn="r">
              <a:defRPr sz="1200"/>
            </a:lvl1pPr>
          </a:lstStyle>
          <a:p>
            <a:fld id="{3E2A26CA-5B60-41ED-BD56-3C12D1A73786}" type="datetimeFigureOut">
              <a:rPr lang="en-GB" smtClean="0"/>
              <a:t>25/09/2018</a:t>
            </a:fld>
            <a:endParaRPr lang="en-GB"/>
          </a:p>
        </p:txBody>
      </p:sp>
      <p:sp>
        <p:nvSpPr>
          <p:cNvPr id="4" name="Footer Placeholder 3">
            <a:extLst>
              <a:ext uri="{FF2B5EF4-FFF2-40B4-BE49-F238E27FC236}">
                <a16:creationId xmlns:a16="http://schemas.microsoft.com/office/drawing/2014/main" id="{BD0F04BF-93E2-4866-B69E-74AE4D8CD314}"/>
              </a:ext>
            </a:extLst>
          </p:cNvPr>
          <p:cNvSpPr>
            <a:spLocks noGrp="1"/>
          </p:cNvSpPr>
          <p:nvPr>
            <p:ph type="ftr" sz="quarter" idx="2"/>
          </p:nvPr>
        </p:nvSpPr>
        <p:spPr>
          <a:xfrm>
            <a:off x="0" y="9430091"/>
            <a:ext cx="2889938" cy="498134"/>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182C06A5-F0BD-4948-B6BE-17B2A931D13A}"/>
              </a:ext>
            </a:extLst>
          </p:cNvPr>
          <p:cNvSpPr>
            <a:spLocks noGrp="1"/>
          </p:cNvSpPr>
          <p:nvPr>
            <p:ph type="sldNum" sz="quarter" idx="3"/>
          </p:nvPr>
        </p:nvSpPr>
        <p:spPr>
          <a:xfrm>
            <a:off x="3777607" y="9430091"/>
            <a:ext cx="2889938" cy="498134"/>
          </a:xfrm>
          <a:prstGeom prst="rect">
            <a:avLst/>
          </a:prstGeom>
        </p:spPr>
        <p:txBody>
          <a:bodyPr vert="horz" lIns="91440" tIns="45720" rIns="91440" bIns="45720" rtlCol="0" anchor="b"/>
          <a:lstStyle>
            <a:lvl1pPr algn="r">
              <a:defRPr sz="1200"/>
            </a:lvl1pPr>
          </a:lstStyle>
          <a:p>
            <a:fld id="{01AD5AA1-93C4-4E76-9032-A1F044AA4160}" type="slidenum">
              <a:rPr lang="en-GB" smtClean="0"/>
              <a:t>‹#›</a:t>
            </a:fld>
            <a:endParaRPr lang="en-GB"/>
          </a:p>
        </p:txBody>
      </p:sp>
    </p:spTree>
    <p:extLst>
      <p:ext uri="{BB962C8B-B14F-4D97-AF65-F5344CB8AC3E}">
        <p14:creationId xmlns:p14="http://schemas.microsoft.com/office/powerpoint/2010/main" val="40301781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984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778250" y="0"/>
            <a:ext cx="2889250" cy="498475"/>
          </a:xfrm>
          <a:prstGeom prst="rect">
            <a:avLst/>
          </a:prstGeom>
        </p:spPr>
        <p:txBody>
          <a:bodyPr vert="horz" lIns="91440" tIns="45720" rIns="91440" bIns="45720" rtlCol="0"/>
          <a:lstStyle>
            <a:lvl1pPr algn="r">
              <a:defRPr sz="1200"/>
            </a:lvl1pPr>
          </a:lstStyle>
          <a:p>
            <a:fld id="{384E3C7C-7F6F-4D5E-8515-4F10FD18C142}" type="datetimeFigureOut">
              <a:rPr lang="en-US" smtClean="0"/>
              <a:t>9/25/2018</a:t>
            </a:fld>
            <a:endParaRPr lang="en-US"/>
          </a:p>
        </p:txBody>
      </p:sp>
      <p:sp>
        <p:nvSpPr>
          <p:cNvPr id="4" name="Slide Image Placeholder 3"/>
          <p:cNvSpPr>
            <a:spLocks noGrp="1" noRot="1" noChangeAspect="1"/>
          </p:cNvSpPr>
          <p:nvPr>
            <p:ph type="sldImg" idx="2"/>
          </p:nvPr>
        </p:nvSpPr>
        <p:spPr>
          <a:xfrm>
            <a:off x="1101725" y="1241425"/>
            <a:ext cx="4465638"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66750" y="4778375"/>
            <a:ext cx="5335588" cy="390842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9750"/>
            <a:ext cx="2889250" cy="49847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778250" y="9429750"/>
            <a:ext cx="2889250" cy="498475"/>
          </a:xfrm>
          <a:prstGeom prst="rect">
            <a:avLst/>
          </a:prstGeom>
        </p:spPr>
        <p:txBody>
          <a:bodyPr vert="horz" lIns="91440" tIns="45720" rIns="91440" bIns="45720" rtlCol="0" anchor="b"/>
          <a:lstStyle>
            <a:lvl1pPr algn="r">
              <a:defRPr sz="1200"/>
            </a:lvl1pPr>
          </a:lstStyle>
          <a:p>
            <a:fld id="{CF141B10-D119-4607-8E7F-A07B4A7F9298}" type="slidenum">
              <a:rPr lang="en-US" smtClean="0"/>
              <a:t>‹#›</a:t>
            </a:fld>
            <a:endParaRPr lang="en-US"/>
          </a:p>
        </p:txBody>
      </p:sp>
    </p:spTree>
    <p:extLst>
      <p:ext uri="{BB962C8B-B14F-4D97-AF65-F5344CB8AC3E}">
        <p14:creationId xmlns:p14="http://schemas.microsoft.com/office/powerpoint/2010/main" val="31864089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Cameroon community volunteers with visual guides held information and sensitization meetings. 834 suspected hydrocele cases found. Trainers nurses examined the cases, out of which 300 (36%) were subsequently confirmed by the trained nurses at the health facilities. Of these, for logistical and planning purposes, a total of 95 cases were referred to a district hospital where surgeons trained under the MMDP Project confirmed the diagnosis in all 95 cases and operated on the patients. The remaining 205 registered cases are awaiting surgery. In view of these results, the community-based approach to identify hydrocele cases using community mobilizers and nurses appears to be feasible </a:t>
            </a:r>
            <a:endParaRPr lang="en-US" dirty="0"/>
          </a:p>
        </p:txBody>
      </p:sp>
      <p:sp>
        <p:nvSpPr>
          <p:cNvPr id="4" name="Slide Number Placeholder 3"/>
          <p:cNvSpPr>
            <a:spLocks noGrp="1"/>
          </p:cNvSpPr>
          <p:nvPr>
            <p:ph type="sldNum" sz="quarter" idx="10"/>
          </p:nvPr>
        </p:nvSpPr>
        <p:spPr/>
        <p:txBody>
          <a:bodyPr/>
          <a:lstStyle/>
          <a:p>
            <a:fld id="{CF141B10-D119-4607-8E7F-A07B4A7F9298}" type="slidenum">
              <a:rPr lang="en-US" smtClean="0"/>
              <a:t>3</a:t>
            </a:fld>
            <a:endParaRPr lang="en-US"/>
          </a:p>
        </p:txBody>
      </p:sp>
    </p:spTree>
    <p:extLst>
      <p:ext uri="{BB962C8B-B14F-4D97-AF65-F5344CB8AC3E}">
        <p14:creationId xmlns:p14="http://schemas.microsoft.com/office/powerpoint/2010/main" val="3284927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Training data as of March 2018 due to project reporting cycles (though only Ethiopia has had additional trainings since then)</a:t>
            </a:r>
          </a:p>
          <a:p>
            <a:pPr marL="171450" indent="-171450">
              <a:buFont typeface="Arial" panose="020B0604020202020204" pitchFamily="34" charset="0"/>
              <a:buChar char="•"/>
            </a:pPr>
            <a:r>
              <a:rPr lang="en-US" dirty="0"/>
              <a:t>207 health staff in Ethiopia were trained in both hydrocele surgery support AND lymph. mgmt. – they are counted twice (once in each category)</a:t>
            </a:r>
          </a:p>
          <a:p>
            <a:endParaRPr lang="en-US" dirty="0"/>
          </a:p>
        </p:txBody>
      </p:sp>
      <p:sp>
        <p:nvSpPr>
          <p:cNvPr id="4" name="Slide Number Placeholder 3"/>
          <p:cNvSpPr>
            <a:spLocks noGrp="1"/>
          </p:cNvSpPr>
          <p:nvPr>
            <p:ph type="sldNum" sz="quarter" idx="10"/>
          </p:nvPr>
        </p:nvSpPr>
        <p:spPr/>
        <p:txBody>
          <a:bodyPr/>
          <a:lstStyle/>
          <a:p>
            <a:fld id="{CF141B10-D119-4607-8E7F-A07B4A7F9298}" type="slidenum">
              <a:rPr lang="en-US" smtClean="0"/>
              <a:t>4</a:t>
            </a:fld>
            <a:endParaRPr lang="en-US"/>
          </a:p>
        </p:txBody>
      </p:sp>
    </p:spTree>
    <p:extLst>
      <p:ext uri="{BB962C8B-B14F-4D97-AF65-F5344CB8AC3E}">
        <p14:creationId xmlns:p14="http://schemas.microsoft.com/office/powerpoint/2010/main" val="501534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141B10-D119-4607-8E7F-A07B4A7F9298}" type="slidenum">
              <a:rPr lang="en-US" smtClean="0"/>
              <a:t>6</a:t>
            </a:fld>
            <a:endParaRPr lang="en-US"/>
          </a:p>
        </p:txBody>
      </p:sp>
    </p:spTree>
    <p:extLst>
      <p:ext uri="{BB962C8B-B14F-4D97-AF65-F5344CB8AC3E}">
        <p14:creationId xmlns:p14="http://schemas.microsoft.com/office/powerpoint/2010/main" val="3492663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Training data as of March 2018 due to project reporting cycles (though only Ethiopia has had additional trainings since then)</a:t>
            </a:r>
          </a:p>
          <a:p>
            <a:pPr marL="171450" indent="-171450">
              <a:buFont typeface="Arial" panose="020B0604020202020204" pitchFamily="34" charset="0"/>
              <a:buChar char="•"/>
            </a:pPr>
            <a:r>
              <a:rPr lang="en-US" dirty="0"/>
              <a:t>207 health staff in Ethiopia were trained in both hydrocele surgery support AND lymph. mgmt. – they are counted twice (once in each category)</a:t>
            </a:r>
          </a:p>
          <a:p>
            <a:endParaRPr lang="en-US" dirty="0"/>
          </a:p>
        </p:txBody>
      </p:sp>
      <p:sp>
        <p:nvSpPr>
          <p:cNvPr id="4" name="Slide Number Placeholder 3"/>
          <p:cNvSpPr>
            <a:spLocks noGrp="1"/>
          </p:cNvSpPr>
          <p:nvPr>
            <p:ph type="sldNum" sz="quarter" idx="10"/>
          </p:nvPr>
        </p:nvSpPr>
        <p:spPr/>
        <p:txBody>
          <a:bodyPr/>
          <a:lstStyle/>
          <a:p>
            <a:fld id="{CF141B10-D119-4607-8E7F-A07B4A7F9298}" type="slidenum">
              <a:rPr lang="en-US" smtClean="0"/>
              <a:t>7</a:t>
            </a:fld>
            <a:endParaRPr lang="en-US"/>
          </a:p>
        </p:txBody>
      </p:sp>
    </p:spTree>
    <p:extLst>
      <p:ext uri="{BB962C8B-B14F-4D97-AF65-F5344CB8AC3E}">
        <p14:creationId xmlns:p14="http://schemas.microsoft.com/office/powerpoint/2010/main" val="1083231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*4% recurrence rate is weighted average between BF and CMR (14 cases of recurrence out of 356 surgeries across the two countries)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Data collection: needs to be integrated into existing processes: 5 day follow-up of hydrocele surgery patients and follow-up of lymphedema </a:t>
            </a:r>
            <a:r>
              <a:rPr lang="en-US" sz="1200" dirty="0" err="1"/>
              <a:t>patients</a:t>
            </a:r>
            <a:r>
              <a:rPr lang="en-US" dirty="0" err="1"/>
              <a:t>Some</a:t>
            </a:r>
            <a:r>
              <a:rPr lang="en-US" dirty="0"/>
              <a:t> hydrocele surgeries included in this table are not yet eligible for 6-12 month follow-up (because the surgeries took place less than six months ago)</a:t>
            </a:r>
          </a:p>
          <a:p>
            <a:endParaRPr lang="en-US" dirty="0"/>
          </a:p>
        </p:txBody>
      </p:sp>
      <p:sp>
        <p:nvSpPr>
          <p:cNvPr id="4" name="Slide Number Placeholder 3"/>
          <p:cNvSpPr>
            <a:spLocks noGrp="1"/>
          </p:cNvSpPr>
          <p:nvPr>
            <p:ph type="sldNum" sz="quarter" idx="10"/>
          </p:nvPr>
        </p:nvSpPr>
        <p:spPr/>
        <p:txBody>
          <a:bodyPr/>
          <a:lstStyle/>
          <a:p>
            <a:fld id="{CF141B10-D119-4607-8E7F-A07B4A7F9298}" type="slidenum">
              <a:rPr lang="en-US" smtClean="0"/>
              <a:t>8</a:t>
            </a:fld>
            <a:endParaRPr lang="en-US"/>
          </a:p>
        </p:txBody>
      </p:sp>
    </p:spTree>
    <p:extLst>
      <p:ext uri="{BB962C8B-B14F-4D97-AF65-F5344CB8AC3E}">
        <p14:creationId xmlns:p14="http://schemas.microsoft.com/office/powerpoint/2010/main" val="457615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Title Placeholder 5">
            <a:extLst>
              <a:ext uri="{FF2B5EF4-FFF2-40B4-BE49-F238E27FC236}">
                <a16:creationId xmlns:a16="http://schemas.microsoft.com/office/drawing/2014/main" id="{853370F7-A241-46C9-BB2A-B8A1FBBC2BF5}"/>
              </a:ext>
            </a:extLst>
          </p:cNvPr>
          <p:cNvSpPr>
            <a:spLocks noGrp="1"/>
          </p:cNvSpPr>
          <p:nvPr>
            <p:ph type="title" hasCustomPrompt="1"/>
          </p:nvPr>
        </p:nvSpPr>
        <p:spPr>
          <a:xfrm>
            <a:off x="1634377" y="6623517"/>
            <a:ext cx="10595150" cy="1415818"/>
          </a:xfrm>
          <a:prstGeom prst="rect">
            <a:avLst/>
          </a:prstGeom>
        </p:spPr>
        <p:txBody>
          <a:bodyPr vert="horz" lIns="0" tIns="0" rIns="0" bIns="0" rtlCol="0" anchor="t" anchorCtr="0">
            <a:noAutofit/>
          </a:bodyPr>
          <a:lstStyle>
            <a:lvl1pPr>
              <a:defRPr sz="7200" b="1">
                <a:solidFill>
                  <a:srgbClr val="177F7B"/>
                </a:solidFill>
                <a:latin typeface="Droid Sans"/>
              </a:defRPr>
            </a:lvl1pPr>
          </a:lstStyle>
          <a:p>
            <a:r>
              <a:rPr lang="en-US" dirty="0"/>
              <a:t>Presentation title</a:t>
            </a:r>
          </a:p>
        </p:txBody>
      </p:sp>
      <p:sp>
        <p:nvSpPr>
          <p:cNvPr id="14" name="Text Placeholder 3">
            <a:extLst>
              <a:ext uri="{FF2B5EF4-FFF2-40B4-BE49-F238E27FC236}">
                <a16:creationId xmlns:a16="http://schemas.microsoft.com/office/drawing/2014/main" id="{1E7EE9C4-E66E-48B2-8096-34D6F7574211}"/>
              </a:ext>
            </a:extLst>
          </p:cNvPr>
          <p:cNvSpPr>
            <a:spLocks noGrp="1"/>
          </p:cNvSpPr>
          <p:nvPr>
            <p:ph type="body" sz="quarter" idx="10" hasCustomPrompt="1"/>
          </p:nvPr>
        </p:nvSpPr>
        <p:spPr>
          <a:xfrm>
            <a:off x="1634377" y="10726483"/>
            <a:ext cx="6098012" cy="1291346"/>
          </a:xfrm>
          <a:prstGeom prst="rect">
            <a:avLst/>
          </a:prstGeom>
        </p:spPr>
        <p:txBody>
          <a:bodyPr vert="horz" lIns="0" tIns="0" rIns="0" bIns="0"/>
          <a:lstStyle>
            <a:lvl1pPr marL="0" indent="0">
              <a:spcBef>
                <a:spcPts val="0"/>
              </a:spcBef>
              <a:buNone/>
              <a:defRPr sz="6000">
                <a:solidFill>
                  <a:srgbClr val="175781"/>
                </a:solidFill>
                <a:latin typeface="Droid Sans"/>
              </a:defRPr>
            </a:lvl1pPr>
          </a:lstStyle>
          <a:p>
            <a:pPr lvl="0"/>
            <a:r>
              <a:rPr lang="en-GB" dirty="0"/>
              <a:t>Name</a:t>
            </a:r>
          </a:p>
        </p:txBody>
      </p:sp>
      <p:sp>
        <p:nvSpPr>
          <p:cNvPr id="16" name="Text Placeholder 3">
            <a:extLst>
              <a:ext uri="{FF2B5EF4-FFF2-40B4-BE49-F238E27FC236}">
                <a16:creationId xmlns:a16="http://schemas.microsoft.com/office/drawing/2014/main" id="{7F0D9197-EA20-4B57-A4F5-0290DD893855}"/>
              </a:ext>
            </a:extLst>
          </p:cNvPr>
          <p:cNvSpPr>
            <a:spLocks noGrp="1"/>
          </p:cNvSpPr>
          <p:nvPr>
            <p:ph type="body" sz="quarter" idx="13" hasCustomPrompt="1"/>
          </p:nvPr>
        </p:nvSpPr>
        <p:spPr>
          <a:xfrm>
            <a:off x="1634377" y="12091136"/>
            <a:ext cx="6098012" cy="1461579"/>
          </a:xfrm>
          <a:prstGeom prst="rect">
            <a:avLst/>
          </a:prstGeom>
        </p:spPr>
        <p:txBody>
          <a:bodyPr vert="horz" lIns="0" tIns="0" rIns="0" bIns="0"/>
          <a:lstStyle>
            <a:lvl1pPr marL="0" indent="0">
              <a:spcBef>
                <a:spcPts val="0"/>
              </a:spcBef>
              <a:buNone/>
              <a:defRPr sz="5400">
                <a:solidFill>
                  <a:srgbClr val="D62F5F"/>
                </a:solidFill>
                <a:latin typeface="Droid Sans"/>
              </a:defRPr>
            </a:lvl1pPr>
          </a:lstStyle>
          <a:p>
            <a:pPr lvl="0"/>
            <a:r>
              <a:rPr lang="en-GB" dirty="0"/>
              <a:t>Position</a:t>
            </a:r>
          </a:p>
        </p:txBody>
      </p:sp>
      <p:sp>
        <p:nvSpPr>
          <p:cNvPr id="18" name="Text Placeholder 7">
            <a:extLst>
              <a:ext uri="{FF2B5EF4-FFF2-40B4-BE49-F238E27FC236}">
                <a16:creationId xmlns:a16="http://schemas.microsoft.com/office/drawing/2014/main" id="{FC267DFB-D001-44F3-91DC-2F300C2B7EE7}"/>
              </a:ext>
            </a:extLst>
          </p:cNvPr>
          <p:cNvSpPr>
            <a:spLocks noGrp="1"/>
          </p:cNvSpPr>
          <p:nvPr>
            <p:ph type="body" sz="quarter" idx="12" hasCustomPrompt="1"/>
          </p:nvPr>
        </p:nvSpPr>
        <p:spPr>
          <a:xfrm>
            <a:off x="1629387" y="14000649"/>
            <a:ext cx="6098012" cy="1250237"/>
          </a:xfrm>
          <a:prstGeom prst="rect">
            <a:avLst/>
          </a:prstGeom>
        </p:spPr>
        <p:txBody>
          <a:bodyPr vert="horz" lIns="0" tIns="0" rIns="0" bIns="0"/>
          <a:lstStyle>
            <a:lvl1pPr marL="0" indent="0">
              <a:spcBef>
                <a:spcPts val="0"/>
              </a:spcBef>
              <a:buNone/>
              <a:defRPr sz="4950">
                <a:solidFill>
                  <a:srgbClr val="F29661"/>
                </a:solidFill>
                <a:latin typeface="Droid Sans"/>
              </a:defRPr>
            </a:lvl1pPr>
          </a:lstStyle>
          <a:p>
            <a:pPr lvl="0"/>
            <a:r>
              <a:rPr lang="en-US" dirty="0"/>
              <a:t>Date</a:t>
            </a:r>
          </a:p>
        </p:txBody>
      </p:sp>
    </p:spTree>
    <p:extLst>
      <p:ext uri="{BB962C8B-B14F-4D97-AF65-F5344CB8AC3E}">
        <p14:creationId xmlns:p14="http://schemas.microsoft.com/office/powerpoint/2010/main" val="681252739"/>
      </p:ext>
    </p:extLst>
  </p:cSld>
  <p:clrMapOvr>
    <a:masterClrMapping/>
  </p:clrMapOvr>
  <p:extLst mod="1">
    <p:ext uri="{DCECCB84-F9BA-43D5-87BE-67443E8EF086}">
      <p15:sldGuideLst xmlns:p15="http://schemas.microsoft.com/office/powerpoint/2012/main">
        <p15:guide id="1" orient="horz" pos="1156" userDrawn="1">
          <p15:clr>
            <a:srgbClr val="FBAE40"/>
          </p15:clr>
        </p15:guide>
        <p15:guide id="2" pos="14091" userDrawn="1">
          <p15:clr>
            <a:srgbClr val="FBAE40"/>
          </p15:clr>
        </p15:guide>
        <p15:guide id="3" pos="1010" userDrawn="1">
          <p15:clr>
            <a:srgbClr val="FBAE40"/>
          </p15:clr>
        </p15:guide>
        <p15:guide id="4" orient="horz" pos="11090" userDrawn="1">
          <p15:clr>
            <a:srgbClr val="FBAE40"/>
          </p15:clr>
        </p15:guide>
        <p15:guide id="5" orient="horz" pos="10001" userDrawn="1">
          <p15:clr>
            <a:srgbClr val="FBAE40"/>
          </p15:clr>
        </p15:guide>
        <p15:guide id="6" pos="754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only">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9B8F6E5-6D80-485F-B7A7-8FF1E1A10AAC}"/>
              </a:ext>
            </a:extLst>
          </p:cNvPr>
          <p:cNvSpPr>
            <a:spLocks noGrp="1"/>
          </p:cNvSpPr>
          <p:nvPr>
            <p:ph type="pic" sz="quarter" idx="12"/>
          </p:nvPr>
        </p:nvSpPr>
        <p:spPr>
          <a:xfrm>
            <a:off x="1603825" y="1800226"/>
            <a:ext cx="20766377" cy="13141241"/>
          </a:xfrm>
          <a:prstGeom prst="rect">
            <a:avLst/>
          </a:prstGeom>
        </p:spPr>
        <p:txBody>
          <a:bodyPr/>
          <a:lstStyle/>
          <a:p>
            <a:endParaRPr lang="en-GB" dirty="0"/>
          </a:p>
        </p:txBody>
      </p:sp>
    </p:spTree>
    <p:extLst>
      <p:ext uri="{BB962C8B-B14F-4D97-AF65-F5344CB8AC3E}">
        <p14:creationId xmlns:p14="http://schemas.microsoft.com/office/powerpoint/2010/main" val="3465269260"/>
      </p:ext>
    </p:extLst>
  </p:cSld>
  <p:clrMapOvr>
    <a:masterClrMapping/>
  </p:clrMapOvr>
  <p:extLst mod="1">
    <p:ext uri="{DCECCB84-F9BA-43D5-87BE-67443E8EF086}">
      <p15:sldGuideLst xmlns:p15="http://schemas.microsoft.com/office/powerpoint/2012/main">
        <p15:guide id="1" orient="horz" pos="1156" userDrawn="1">
          <p15:clr>
            <a:srgbClr val="FBAE40"/>
          </p15:clr>
        </p15:guide>
        <p15:guide id="2" pos="14091" userDrawn="1">
          <p15:clr>
            <a:srgbClr val="FBAE40"/>
          </p15:clr>
        </p15:guide>
        <p15:guide id="3" pos="1010" userDrawn="1">
          <p15:clr>
            <a:srgbClr val="FBAE40"/>
          </p15:clr>
        </p15:guide>
        <p15:guide id="4" orient="horz" pos="11090" userDrawn="1">
          <p15:clr>
            <a:srgbClr val="FBAE40"/>
          </p15:clr>
        </p15:guide>
        <p15:guide id="5" orient="horz" pos="9412" userDrawn="1">
          <p15:clr>
            <a:srgbClr val="FBAE40"/>
          </p15:clr>
        </p15:guide>
        <p15:guide id="6" pos="7526" userDrawn="1">
          <p15:clr>
            <a:srgbClr val="FBAE40"/>
          </p15:clr>
        </p15:guide>
        <p15:guide id="7" orient="horz" pos="2721"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o subheading + tex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45F6A40-1854-4141-95A7-2818BE270180}"/>
              </a:ext>
            </a:extLst>
          </p:cNvPr>
          <p:cNvSpPr>
            <a:spLocks noGrp="1"/>
          </p:cNvSpPr>
          <p:nvPr>
            <p:ph type="body" sz="quarter" idx="10"/>
          </p:nvPr>
        </p:nvSpPr>
        <p:spPr>
          <a:xfrm>
            <a:off x="1603825" y="4319588"/>
            <a:ext cx="20766377" cy="10621962"/>
          </a:xfrm>
          <a:prstGeom prst="rect">
            <a:avLst/>
          </a:prstGeom>
        </p:spPr>
        <p:txBody>
          <a:bodyPr/>
          <a:lstStyle>
            <a:lvl1pPr>
              <a:buClr>
                <a:srgbClr val="177F7B"/>
              </a:buClr>
              <a:defRPr sz="4950">
                <a:solidFill>
                  <a:srgbClr val="175781"/>
                </a:solidFill>
                <a:latin typeface="Droid Sans"/>
              </a:defRPr>
            </a:lvl1pPr>
            <a:lvl2pPr marL="1350014" indent="-450005">
              <a:buClr>
                <a:srgbClr val="177F7B"/>
              </a:buClr>
              <a:buFontTx/>
              <a:buChar char="‒"/>
              <a:defRPr sz="4950">
                <a:solidFill>
                  <a:srgbClr val="175781"/>
                </a:solidFill>
                <a:latin typeface="Droid Sans"/>
              </a:defRPr>
            </a:lvl2pPr>
            <a:lvl3pPr marL="2250024" indent="-450005">
              <a:buClr>
                <a:srgbClr val="177F7B"/>
              </a:buClr>
              <a:buFont typeface="Wingdings" panose="05000000000000000000" pitchFamily="2" charset="2"/>
              <a:buChar char="§"/>
              <a:defRPr sz="4950">
                <a:solidFill>
                  <a:srgbClr val="175781"/>
                </a:solidFill>
                <a:latin typeface="Droid Sans"/>
              </a:defRPr>
            </a:lvl3pPr>
            <a:lvl4pPr marL="3150034" indent="-450005">
              <a:buClr>
                <a:srgbClr val="177F7B"/>
              </a:buClr>
              <a:buFontTx/>
              <a:buChar char="►"/>
              <a:defRPr sz="4950">
                <a:solidFill>
                  <a:srgbClr val="175781"/>
                </a:solidFill>
                <a:latin typeface="Droid Sans"/>
              </a:defRPr>
            </a:lvl4pPr>
            <a:lvl5pPr>
              <a:defRPr sz="4950">
                <a:solidFill>
                  <a:srgbClr val="175781"/>
                </a:solidFill>
                <a:latin typeface="Droid Sans"/>
              </a:defRPr>
            </a:lvl5pPr>
          </a:lstStyle>
          <a:p>
            <a:pPr lvl="0"/>
            <a:r>
              <a:rPr lang="en-US" dirty="0"/>
              <a:t>Edit Master text styles</a:t>
            </a:r>
          </a:p>
          <a:p>
            <a:pPr lvl="1"/>
            <a:r>
              <a:rPr lang="en-US" dirty="0"/>
              <a:t>Second level</a:t>
            </a:r>
          </a:p>
          <a:p>
            <a:pPr lvl="2"/>
            <a:r>
              <a:rPr lang="en-US" dirty="0"/>
              <a:t>Third level</a:t>
            </a:r>
          </a:p>
        </p:txBody>
      </p:sp>
      <p:sp>
        <p:nvSpPr>
          <p:cNvPr id="12" name="Title 1">
            <a:extLst>
              <a:ext uri="{FF2B5EF4-FFF2-40B4-BE49-F238E27FC236}">
                <a16:creationId xmlns:a16="http://schemas.microsoft.com/office/drawing/2014/main" id="{CFBD8CB2-AA80-4986-B69F-D4A076B07022}"/>
              </a:ext>
            </a:extLst>
          </p:cNvPr>
          <p:cNvSpPr>
            <a:spLocks noGrp="1"/>
          </p:cNvSpPr>
          <p:nvPr>
            <p:ph type="title"/>
          </p:nvPr>
        </p:nvSpPr>
        <p:spPr>
          <a:xfrm>
            <a:off x="1603825" y="1835150"/>
            <a:ext cx="20793764" cy="1605882"/>
          </a:xfrm>
          <a:prstGeom prst="rect">
            <a:avLst/>
          </a:prstGeom>
        </p:spPr>
        <p:txBody>
          <a:bodyPr/>
          <a:lstStyle>
            <a:lvl1pPr>
              <a:defRPr sz="7200" b="1">
                <a:solidFill>
                  <a:srgbClr val="177F7B"/>
                </a:solidFill>
                <a:latin typeface="Droid Sans"/>
              </a:defRPr>
            </a:lvl1pPr>
          </a:lstStyle>
          <a:p>
            <a:r>
              <a:rPr lang="en-GB" dirty="0"/>
              <a:t>Click to edit Master title style</a:t>
            </a:r>
            <a:endParaRPr lang="en-US" dirty="0"/>
          </a:p>
        </p:txBody>
      </p:sp>
    </p:spTree>
    <p:extLst>
      <p:ext uri="{BB962C8B-B14F-4D97-AF65-F5344CB8AC3E}">
        <p14:creationId xmlns:p14="http://schemas.microsoft.com/office/powerpoint/2010/main" val="708061283"/>
      </p:ext>
    </p:extLst>
  </p:cSld>
  <p:clrMapOvr>
    <a:masterClrMapping/>
  </p:clrMapOvr>
  <p:extLst mod="1">
    <p:ext uri="{DCECCB84-F9BA-43D5-87BE-67443E8EF086}">
      <p15:sldGuideLst xmlns:p15="http://schemas.microsoft.com/office/powerpoint/2012/main">
        <p15:guide id="1" orient="horz" pos="1156">
          <p15:clr>
            <a:srgbClr val="FBAE40"/>
          </p15:clr>
        </p15:guide>
        <p15:guide id="2" pos="14091">
          <p15:clr>
            <a:srgbClr val="FBAE40"/>
          </p15:clr>
        </p15:guide>
        <p15:guide id="3" pos="1010">
          <p15:clr>
            <a:srgbClr val="FBAE40"/>
          </p15:clr>
        </p15:guide>
        <p15:guide id="4" orient="horz" pos="11090">
          <p15:clr>
            <a:srgbClr val="FBAE40"/>
          </p15:clr>
        </p15:guide>
        <p15:guide id="5" orient="horz" pos="9412">
          <p15:clr>
            <a:srgbClr val="FBAE40"/>
          </p15:clr>
        </p15:guide>
        <p15:guide id="6" pos="7526">
          <p15:clr>
            <a:srgbClr val="FBAE40"/>
          </p15:clr>
        </p15:guide>
        <p15:guide id="7" orient="horz" pos="272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o subheading + picture left, text righ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45F6A40-1854-4141-95A7-2818BE270180}"/>
              </a:ext>
            </a:extLst>
          </p:cNvPr>
          <p:cNvSpPr>
            <a:spLocks noGrp="1"/>
          </p:cNvSpPr>
          <p:nvPr>
            <p:ph type="body" sz="quarter" idx="10"/>
          </p:nvPr>
        </p:nvSpPr>
        <p:spPr>
          <a:xfrm>
            <a:off x="12675813" y="4319588"/>
            <a:ext cx="9694390" cy="10621878"/>
          </a:xfrm>
          <a:prstGeom prst="rect">
            <a:avLst/>
          </a:prstGeom>
        </p:spPr>
        <p:txBody>
          <a:bodyPr/>
          <a:lstStyle>
            <a:lvl1pPr>
              <a:buClr>
                <a:srgbClr val="177F7B"/>
              </a:buClr>
              <a:defRPr sz="4950">
                <a:solidFill>
                  <a:srgbClr val="175781"/>
                </a:solidFill>
                <a:latin typeface="Droid Sans"/>
              </a:defRPr>
            </a:lvl1pPr>
            <a:lvl2pPr marL="1350014" indent="-450005">
              <a:buClr>
                <a:srgbClr val="177F7B"/>
              </a:buClr>
              <a:buFontTx/>
              <a:buChar char="‒"/>
              <a:defRPr sz="4950">
                <a:solidFill>
                  <a:srgbClr val="175781"/>
                </a:solidFill>
                <a:latin typeface="Droid Sans"/>
              </a:defRPr>
            </a:lvl2pPr>
            <a:lvl3pPr marL="2250024" indent="-450005">
              <a:buClr>
                <a:srgbClr val="177F7B"/>
              </a:buClr>
              <a:buFont typeface="Wingdings" panose="05000000000000000000" pitchFamily="2" charset="2"/>
              <a:buChar char="§"/>
              <a:defRPr sz="4950">
                <a:solidFill>
                  <a:srgbClr val="175781"/>
                </a:solidFill>
                <a:latin typeface="Droid Sans"/>
              </a:defRPr>
            </a:lvl3pPr>
            <a:lvl4pPr marL="3150034" indent="-450005">
              <a:buClr>
                <a:srgbClr val="177F7B"/>
              </a:buClr>
              <a:buFontTx/>
              <a:buChar char="►"/>
              <a:defRPr sz="4950">
                <a:solidFill>
                  <a:srgbClr val="175781"/>
                </a:solidFill>
                <a:latin typeface="Droid Sans"/>
              </a:defRPr>
            </a:lvl4pPr>
            <a:lvl5pPr>
              <a:defRPr sz="4950">
                <a:solidFill>
                  <a:srgbClr val="175781"/>
                </a:solidFill>
                <a:latin typeface="Droid Sans"/>
              </a:defRPr>
            </a:lvl5pPr>
          </a:lstStyle>
          <a:p>
            <a:pPr lvl="0"/>
            <a:r>
              <a:rPr lang="en-US" dirty="0"/>
              <a:t>Edit Master text styles</a:t>
            </a:r>
          </a:p>
          <a:p>
            <a:pPr lvl="1"/>
            <a:r>
              <a:rPr lang="en-US" dirty="0"/>
              <a:t>Second level</a:t>
            </a:r>
          </a:p>
          <a:p>
            <a:pPr lvl="2"/>
            <a:r>
              <a:rPr lang="en-US" dirty="0"/>
              <a:t>Third level</a:t>
            </a:r>
          </a:p>
        </p:txBody>
      </p:sp>
      <p:sp>
        <p:nvSpPr>
          <p:cNvPr id="12" name="Title 1">
            <a:extLst>
              <a:ext uri="{FF2B5EF4-FFF2-40B4-BE49-F238E27FC236}">
                <a16:creationId xmlns:a16="http://schemas.microsoft.com/office/drawing/2014/main" id="{CFBD8CB2-AA80-4986-B69F-D4A076B07022}"/>
              </a:ext>
            </a:extLst>
          </p:cNvPr>
          <p:cNvSpPr>
            <a:spLocks noGrp="1"/>
          </p:cNvSpPr>
          <p:nvPr>
            <p:ph type="title"/>
          </p:nvPr>
        </p:nvSpPr>
        <p:spPr>
          <a:xfrm>
            <a:off x="1603825" y="1835150"/>
            <a:ext cx="20793764" cy="1605882"/>
          </a:xfrm>
          <a:prstGeom prst="rect">
            <a:avLst/>
          </a:prstGeom>
        </p:spPr>
        <p:txBody>
          <a:bodyPr/>
          <a:lstStyle>
            <a:lvl1pPr>
              <a:defRPr sz="7200" b="1">
                <a:solidFill>
                  <a:srgbClr val="177F7B"/>
                </a:solidFill>
                <a:latin typeface="Droid Sans"/>
              </a:defRPr>
            </a:lvl1pPr>
          </a:lstStyle>
          <a:p>
            <a:r>
              <a:rPr lang="en-GB" dirty="0"/>
              <a:t>Click to edit Master title style</a:t>
            </a:r>
            <a:endParaRPr lang="en-US" dirty="0"/>
          </a:p>
        </p:txBody>
      </p:sp>
      <p:sp>
        <p:nvSpPr>
          <p:cNvPr id="4" name="Picture Placeholder 3">
            <a:extLst>
              <a:ext uri="{FF2B5EF4-FFF2-40B4-BE49-F238E27FC236}">
                <a16:creationId xmlns:a16="http://schemas.microsoft.com/office/drawing/2014/main" id="{F9B8F6E5-6D80-485F-B7A7-8FF1E1A10AAC}"/>
              </a:ext>
            </a:extLst>
          </p:cNvPr>
          <p:cNvSpPr>
            <a:spLocks noGrp="1"/>
          </p:cNvSpPr>
          <p:nvPr>
            <p:ph type="pic" sz="quarter" idx="12"/>
          </p:nvPr>
        </p:nvSpPr>
        <p:spPr>
          <a:xfrm>
            <a:off x="1603826" y="4319589"/>
            <a:ext cx="9721774" cy="10621878"/>
          </a:xfrm>
          <a:prstGeom prst="rect">
            <a:avLst/>
          </a:prstGeom>
        </p:spPr>
        <p:txBody>
          <a:bodyPr/>
          <a:lstStyle/>
          <a:p>
            <a:endParaRPr lang="en-GB" dirty="0"/>
          </a:p>
        </p:txBody>
      </p:sp>
    </p:spTree>
    <p:extLst>
      <p:ext uri="{BB962C8B-B14F-4D97-AF65-F5344CB8AC3E}">
        <p14:creationId xmlns:p14="http://schemas.microsoft.com/office/powerpoint/2010/main" val="2105725150"/>
      </p:ext>
    </p:extLst>
  </p:cSld>
  <p:clrMapOvr>
    <a:masterClrMapping/>
  </p:clrMapOvr>
  <p:extLst mod="1">
    <p:ext uri="{DCECCB84-F9BA-43D5-87BE-67443E8EF086}">
      <p15:sldGuideLst xmlns:p15="http://schemas.microsoft.com/office/powerpoint/2012/main">
        <p15:guide id="1" orient="horz" pos="1156">
          <p15:clr>
            <a:srgbClr val="FBAE40"/>
          </p15:clr>
        </p15:guide>
        <p15:guide id="2" pos="14091">
          <p15:clr>
            <a:srgbClr val="FBAE40"/>
          </p15:clr>
        </p15:guide>
        <p15:guide id="3" pos="1010">
          <p15:clr>
            <a:srgbClr val="FBAE40"/>
          </p15:clr>
        </p15:guide>
        <p15:guide id="4" orient="horz" pos="11090">
          <p15:clr>
            <a:srgbClr val="FBAE40"/>
          </p15:clr>
        </p15:guide>
        <p15:guide id="5" orient="horz" pos="9412">
          <p15:clr>
            <a:srgbClr val="FBAE40"/>
          </p15:clr>
        </p15:guide>
        <p15:guide id="6" pos="7134">
          <p15:clr>
            <a:srgbClr val="FBAE40"/>
          </p15:clr>
        </p15:guide>
        <p15:guide id="7" orient="horz" pos="2721">
          <p15:clr>
            <a:srgbClr val="FBAE40"/>
          </p15:clr>
        </p15:guide>
        <p15:guide id="8" pos="798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o subheading + text left, picture righ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45F6A40-1854-4141-95A7-2818BE270180}"/>
              </a:ext>
            </a:extLst>
          </p:cNvPr>
          <p:cNvSpPr>
            <a:spLocks noGrp="1"/>
          </p:cNvSpPr>
          <p:nvPr>
            <p:ph type="body" sz="quarter" idx="10"/>
          </p:nvPr>
        </p:nvSpPr>
        <p:spPr>
          <a:xfrm>
            <a:off x="1603826" y="4319588"/>
            <a:ext cx="9721774" cy="10621878"/>
          </a:xfrm>
          <a:prstGeom prst="rect">
            <a:avLst/>
          </a:prstGeom>
        </p:spPr>
        <p:txBody>
          <a:bodyPr/>
          <a:lstStyle>
            <a:lvl1pPr>
              <a:buClr>
                <a:srgbClr val="177F7B"/>
              </a:buClr>
              <a:defRPr sz="4950">
                <a:solidFill>
                  <a:srgbClr val="175781"/>
                </a:solidFill>
                <a:latin typeface="Droid Sans"/>
              </a:defRPr>
            </a:lvl1pPr>
            <a:lvl2pPr marL="1350014" indent="-450005">
              <a:buClr>
                <a:srgbClr val="177F7B"/>
              </a:buClr>
              <a:buFontTx/>
              <a:buChar char="‒"/>
              <a:defRPr sz="4950">
                <a:solidFill>
                  <a:srgbClr val="175781"/>
                </a:solidFill>
                <a:latin typeface="Droid Sans"/>
              </a:defRPr>
            </a:lvl2pPr>
            <a:lvl3pPr marL="2250024" indent="-450005">
              <a:buClr>
                <a:srgbClr val="177F7B"/>
              </a:buClr>
              <a:buFont typeface="Wingdings" panose="05000000000000000000" pitchFamily="2" charset="2"/>
              <a:buChar char="§"/>
              <a:defRPr sz="4950">
                <a:solidFill>
                  <a:srgbClr val="175781"/>
                </a:solidFill>
                <a:latin typeface="Droid Sans"/>
              </a:defRPr>
            </a:lvl3pPr>
            <a:lvl4pPr marL="3150034" indent="-450005">
              <a:buClr>
                <a:srgbClr val="177F7B"/>
              </a:buClr>
              <a:buFontTx/>
              <a:buChar char="►"/>
              <a:defRPr sz="4950">
                <a:solidFill>
                  <a:srgbClr val="175781"/>
                </a:solidFill>
                <a:latin typeface="Droid Sans"/>
              </a:defRPr>
            </a:lvl4pPr>
            <a:lvl5pPr>
              <a:defRPr sz="4950">
                <a:solidFill>
                  <a:srgbClr val="175781"/>
                </a:solidFill>
                <a:latin typeface="Droid Sans"/>
              </a:defRPr>
            </a:lvl5pPr>
          </a:lstStyle>
          <a:p>
            <a:pPr lvl="0"/>
            <a:r>
              <a:rPr lang="en-US" dirty="0"/>
              <a:t>Edit Master text styles</a:t>
            </a:r>
          </a:p>
          <a:p>
            <a:pPr lvl="1"/>
            <a:r>
              <a:rPr lang="en-US" dirty="0"/>
              <a:t>Second level</a:t>
            </a:r>
          </a:p>
          <a:p>
            <a:pPr lvl="2"/>
            <a:r>
              <a:rPr lang="en-US" dirty="0"/>
              <a:t>Third level</a:t>
            </a:r>
          </a:p>
        </p:txBody>
      </p:sp>
      <p:sp>
        <p:nvSpPr>
          <p:cNvPr id="12" name="Title 1">
            <a:extLst>
              <a:ext uri="{FF2B5EF4-FFF2-40B4-BE49-F238E27FC236}">
                <a16:creationId xmlns:a16="http://schemas.microsoft.com/office/drawing/2014/main" id="{CFBD8CB2-AA80-4986-B69F-D4A076B07022}"/>
              </a:ext>
            </a:extLst>
          </p:cNvPr>
          <p:cNvSpPr>
            <a:spLocks noGrp="1"/>
          </p:cNvSpPr>
          <p:nvPr>
            <p:ph type="title"/>
          </p:nvPr>
        </p:nvSpPr>
        <p:spPr>
          <a:xfrm>
            <a:off x="1603825" y="1835150"/>
            <a:ext cx="20793764" cy="1605882"/>
          </a:xfrm>
          <a:prstGeom prst="rect">
            <a:avLst/>
          </a:prstGeom>
        </p:spPr>
        <p:txBody>
          <a:bodyPr/>
          <a:lstStyle>
            <a:lvl1pPr>
              <a:defRPr sz="7200" b="1">
                <a:solidFill>
                  <a:srgbClr val="177F7B"/>
                </a:solidFill>
                <a:latin typeface="Droid Sans"/>
              </a:defRPr>
            </a:lvl1pPr>
          </a:lstStyle>
          <a:p>
            <a:r>
              <a:rPr lang="en-GB" dirty="0"/>
              <a:t>Click to edit Master title style</a:t>
            </a:r>
            <a:endParaRPr lang="en-US" dirty="0"/>
          </a:p>
        </p:txBody>
      </p:sp>
      <p:sp>
        <p:nvSpPr>
          <p:cNvPr id="4" name="Picture Placeholder 3">
            <a:extLst>
              <a:ext uri="{FF2B5EF4-FFF2-40B4-BE49-F238E27FC236}">
                <a16:creationId xmlns:a16="http://schemas.microsoft.com/office/drawing/2014/main" id="{F9B8F6E5-6D80-485F-B7A7-8FF1E1A10AAC}"/>
              </a:ext>
            </a:extLst>
          </p:cNvPr>
          <p:cNvSpPr>
            <a:spLocks noGrp="1"/>
          </p:cNvSpPr>
          <p:nvPr>
            <p:ph type="pic" sz="quarter" idx="12"/>
          </p:nvPr>
        </p:nvSpPr>
        <p:spPr>
          <a:xfrm>
            <a:off x="12675813" y="4319672"/>
            <a:ext cx="9721775" cy="10621878"/>
          </a:xfrm>
          <a:prstGeom prst="rect">
            <a:avLst/>
          </a:prstGeom>
        </p:spPr>
        <p:txBody>
          <a:bodyPr/>
          <a:lstStyle/>
          <a:p>
            <a:endParaRPr lang="en-GB" dirty="0"/>
          </a:p>
        </p:txBody>
      </p:sp>
    </p:spTree>
    <p:extLst>
      <p:ext uri="{BB962C8B-B14F-4D97-AF65-F5344CB8AC3E}">
        <p14:creationId xmlns:p14="http://schemas.microsoft.com/office/powerpoint/2010/main" val="912892275"/>
      </p:ext>
    </p:extLst>
  </p:cSld>
  <p:clrMapOvr>
    <a:masterClrMapping/>
  </p:clrMapOvr>
  <p:extLst mod="1">
    <p:ext uri="{DCECCB84-F9BA-43D5-87BE-67443E8EF086}">
      <p15:sldGuideLst xmlns:p15="http://schemas.microsoft.com/office/powerpoint/2012/main">
        <p15:guide id="1" orient="horz" pos="1156">
          <p15:clr>
            <a:srgbClr val="FBAE40"/>
          </p15:clr>
        </p15:guide>
        <p15:guide id="2" pos="14091">
          <p15:clr>
            <a:srgbClr val="FBAE40"/>
          </p15:clr>
        </p15:guide>
        <p15:guide id="3" pos="1010">
          <p15:clr>
            <a:srgbClr val="FBAE40"/>
          </p15:clr>
        </p15:guide>
        <p15:guide id="4" orient="horz" pos="11090">
          <p15:clr>
            <a:srgbClr val="FBAE40"/>
          </p15:clr>
        </p15:guide>
        <p15:guide id="5" orient="horz" pos="9412">
          <p15:clr>
            <a:srgbClr val="FBAE40"/>
          </p15:clr>
        </p15:guide>
        <p15:guide id="6" pos="7526">
          <p15:clr>
            <a:srgbClr val="FBAE40"/>
          </p15:clr>
        </p15:guide>
        <p15:guide id="7" orient="horz" pos="272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o subheading + pictur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FBD8CB2-AA80-4986-B69F-D4A076B07022}"/>
              </a:ext>
            </a:extLst>
          </p:cNvPr>
          <p:cNvSpPr>
            <a:spLocks noGrp="1"/>
          </p:cNvSpPr>
          <p:nvPr>
            <p:ph type="title"/>
          </p:nvPr>
        </p:nvSpPr>
        <p:spPr>
          <a:xfrm>
            <a:off x="1603825" y="1835150"/>
            <a:ext cx="20793764" cy="1605882"/>
          </a:xfrm>
          <a:prstGeom prst="rect">
            <a:avLst/>
          </a:prstGeom>
        </p:spPr>
        <p:txBody>
          <a:bodyPr/>
          <a:lstStyle>
            <a:lvl1pPr>
              <a:defRPr sz="7200" b="1">
                <a:solidFill>
                  <a:srgbClr val="177F7B"/>
                </a:solidFill>
                <a:latin typeface="Droid Sans"/>
              </a:defRPr>
            </a:lvl1pPr>
          </a:lstStyle>
          <a:p>
            <a:r>
              <a:rPr lang="en-GB" dirty="0"/>
              <a:t>Click to edit Master title style</a:t>
            </a:r>
            <a:endParaRPr lang="en-US" dirty="0"/>
          </a:p>
        </p:txBody>
      </p:sp>
      <p:sp>
        <p:nvSpPr>
          <p:cNvPr id="4" name="Picture Placeholder 3">
            <a:extLst>
              <a:ext uri="{FF2B5EF4-FFF2-40B4-BE49-F238E27FC236}">
                <a16:creationId xmlns:a16="http://schemas.microsoft.com/office/drawing/2014/main" id="{F9B8F6E5-6D80-485F-B7A7-8FF1E1A10AAC}"/>
              </a:ext>
            </a:extLst>
          </p:cNvPr>
          <p:cNvSpPr>
            <a:spLocks noGrp="1"/>
          </p:cNvSpPr>
          <p:nvPr>
            <p:ph type="pic" sz="quarter" idx="12"/>
          </p:nvPr>
        </p:nvSpPr>
        <p:spPr>
          <a:xfrm>
            <a:off x="1603825" y="4319672"/>
            <a:ext cx="20793763" cy="10621878"/>
          </a:xfrm>
          <a:prstGeom prst="rect">
            <a:avLst/>
          </a:prstGeom>
        </p:spPr>
        <p:txBody>
          <a:bodyPr/>
          <a:lstStyle/>
          <a:p>
            <a:endParaRPr lang="en-GB" dirty="0"/>
          </a:p>
        </p:txBody>
      </p:sp>
    </p:spTree>
    <p:extLst>
      <p:ext uri="{BB962C8B-B14F-4D97-AF65-F5344CB8AC3E}">
        <p14:creationId xmlns:p14="http://schemas.microsoft.com/office/powerpoint/2010/main" val="3503081316"/>
      </p:ext>
    </p:extLst>
  </p:cSld>
  <p:clrMapOvr>
    <a:masterClrMapping/>
  </p:clrMapOvr>
  <p:extLst mod="1">
    <p:ext uri="{DCECCB84-F9BA-43D5-87BE-67443E8EF086}">
      <p15:sldGuideLst xmlns:p15="http://schemas.microsoft.com/office/powerpoint/2012/main">
        <p15:guide id="1" orient="horz" pos="1156">
          <p15:clr>
            <a:srgbClr val="FBAE40"/>
          </p15:clr>
        </p15:guide>
        <p15:guide id="2" pos="14091">
          <p15:clr>
            <a:srgbClr val="FBAE40"/>
          </p15:clr>
        </p15:guide>
        <p15:guide id="3" pos="1010">
          <p15:clr>
            <a:srgbClr val="FBAE40"/>
          </p15:clr>
        </p15:guide>
        <p15:guide id="4" orient="horz" pos="11090">
          <p15:clr>
            <a:srgbClr val="FBAE40"/>
          </p15:clr>
        </p15:guide>
        <p15:guide id="5" orient="horz" pos="9412">
          <p15:clr>
            <a:srgbClr val="FBAE40"/>
          </p15:clr>
        </p15:guide>
        <p15:guide id="6" pos="7526">
          <p15:clr>
            <a:srgbClr val="FBAE40"/>
          </p15:clr>
        </p15:guide>
        <p15:guide id="7" orient="horz" pos="272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o subheading + tex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45F6A40-1854-4141-95A7-2818BE270180}"/>
              </a:ext>
            </a:extLst>
          </p:cNvPr>
          <p:cNvSpPr>
            <a:spLocks noGrp="1"/>
          </p:cNvSpPr>
          <p:nvPr>
            <p:ph type="body" sz="quarter" idx="10"/>
          </p:nvPr>
        </p:nvSpPr>
        <p:spPr>
          <a:xfrm>
            <a:off x="1603825" y="4319588"/>
            <a:ext cx="20766377" cy="10621962"/>
          </a:xfrm>
          <a:prstGeom prst="rect">
            <a:avLst/>
          </a:prstGeom>
        </p:spPr>
        <p:txBody>
          <a:bodyPr/>
          <a:lstStyle>
            <a:lvl1pPr>
              <a:buClr>
                <a:srgbClr val="177F7B"/>
              </a:buClr>
              <a:defRPr sz="4950">
                <a:solidFill>
                  <a:srgbClr val="175781"/>
                </a:solidFill>
                <a:latin typeface="Droid Sans"/>
              </a:defRPr>
            </a:lvl1pPr>
            <a:lvl2pPr marL="1350014" indent="-450005">
              <a:buClr>
                <a:srgbClr val="177F7B"/>
              </a:buClr>
              <a:buFontTx/>
              <a:buChar char="‒"/>
              <a:defRPr sz="4950">
                <a:solidFill>
                  <a:srgbClr val="175781"/>
                </a:solidFill>
                <a:latin typeface="Droid Sans"/>
              </a:defRPr>
            </a:lvl2pPr>
            <a:lvl3pPr marL="2250024" indent="-450005">
              <a:buClr>
                <a:srgbClr val="177F7B"/>
              </a:buClr>
              <a:buFont typeface="Wingdings" panose="05000000000000000000" pitchFamily="2" charset="2"/>
              <a:buChar char="§"/>
              <a:defRPr sz="4950">
                <a:solidFill>
                  <a:srgbClr val="175781"/>
                </a:solidFill>
                <a:latin typeface="Droid Sans"/>
              </a:defRPr>
            </a:lvl3pPr>
            <a:lvl4pPr marL="3150034" indent="-450005">
              <a:buClr>
                <a:srgbClr val="177F7B"/>
              </a:buClr>
              <a:buFontTx/>
              <a:buChar char="►"/>
              <a:defRPr sz="4950">
                <a:solidFill>
                  <a:srgbClr val="175781"/>
                </a:solidFill>
                <a:latin typeface="Droid Sans"/>
              </a:defRPr>
            </a:lvl4pPr>
            <a:lvl5pPr>
              <a:defRPr sz="4950">
                <a:solidFill>
                  <a:srgbClr val="175781"/>
                </a:solidFill>
                <a:latin typeface="Droid Sans"/>
              </a:defRPr>
            </a:lvl5pPr>
          </a:lstStyle>
          <a:p>
            <a:pPr lvl="0"/>
            <a:r>
              <a:rPr lang="en-US" dirty="0"/>
              <a:t>Edit Master text styles</a:t>
            </a:r>
          </a:p>
          <a:p>
            <a:pPr lvl="1"/>
            <a:r>
              <a:rPr lang="en-US" dirty="0"/>
              <a:t>Second level</a:t>
            </a:r>
          </a:p>
          <a:p>
            <a:pPr lvl="2"/>
            <a:r>
              <a:rPr lang="en-US" dirty="0"/>
              <a:t>Third level</a:t>
            </a:r>
          </a:p>
        </p:txBody>
      </p:sp>
      <p:sp>
        <p:nvSpPr>
          <p:cNvPr id="12" name="Title 1">
            <a:extLst>
              <a:ext uri="{FF2B5EF4-FFF2-40B4-BE49-F238E27FC236}">
                <a16:creationId xmlns:a16="http://schemas.microsoft.com/office/drawing/2014/main" id="{CFBD8CB2-AA80-4986-B69F-D4A076B07022}"/>
              </a:ext>
            </a:extLst>
          </p:cNvPr>
          <p:cNvSpPr>
            <a:spLocks noGrp="1"/>
          </p:cNvSpPr>
          <p:nvPr>
            <p:ph type="title"/>
          </p:nvPr>
        </p:nvSpPr>
        <p:spPr>
          <a:xfrm>
            <a:off x="1603825" y="1835150"/>
            <a:ext cx="20793764" cy="1605882"/>
          </a:xfrm>
          <a:prstGeom prst="rect">
            <a:avLst/>
          </a:prstGeom>
        </p:spPr>
        <p:txBody>
          <a:bodyPr/>
          <a:lstStyle>
            <a:lvl1pPr>
              <a:defRPr sz="7200" b="1">
                <a:solidFill>
                  <a:srgbClr val="177F7B"/>
                </a:solidFill>
                <a:latin typeface="Droid Sans"/>
              </a:defRPr>
            </a:lvl1pPr>
          </a:lstStyle>
          <a:p>
            <a:r>
              <a:rPr lang="en-GB" dirty="0"/>
              <a:t>Click to edit Master title style</a:t>
            </a:r>
            <a:endParaRPr lang="en-US" dirty="0"/>
          </a:p>
        </p:txBody>
      </p:sp>
    </p:spTree>
    <p:extLst>
      <p:ext uri="{BB962C8B-B14F-4D97-AF65-F5344CB8AC3E}">
        <p14:creationId xmlns:p14="http://schemas.microsoft.com/office/powerpoint/2010/main" val="402074785"/>
      </p:ext>
    </p:extLst>
  </p:cSld>
  <p:clrMapOvr>
    <a:masterClrMapping/>
  </p:clrMapOvr>
  <p:extLst mod="1">
    <p:ext uri="{DCECCB84-F9BA-43D5-87BE-67443E8EF086}">
      <p15:sldGuideLst xmlns:p15="http://schemas.microsoft.com/office/powerpoint/2012/main">
        <p15:guide id="1" orient="horz" pos="1156" userDrawn="1">
          <p15:clr>
            <a:srgbClr val="FBAE40"/>
          </p15:clr>
        </p15:guide>
        <p15:guide id="2" pos="14091" userDrawn="1">
          <p15:clr>
            <a:srgbClr val="FBAE40"/>
          </p15:clr>
        </p15:guide>
        <p15:guide id="3" pos="1010" userDrawn="1">
          <p15:clr>
            <a:srgbClr val="FBAE40"/>
          </p15:clr>
        </p15:guide>
        <p15:guide id="4" orient="horz" pos="11090" userDrawn="1">
          <p15:clr>
            <a:srgbClr val="FBAE40"/>
          </p15:clr>
        </p15:guide>
        <p15:guide id="5" orient="horz" pos="9412" userDrawn="1">
          <p15:clr>
            <a:srgbClr val="FBAE40"/>
          </p15:clr>
        </p15:guide>
        <p15:guide id="6" pos="7526" userDrawn="1">
          <p15:clr>
            <a:srgbClr val="FBAE40"/>
          </p15:clr>
        </p15:guide>
        <p15:guide id="7" orient="horz" pos="2721"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o subheading + picture left, text righ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45F6A40-1854-4141-95A7-2818BE270180}"/>
              </a:ext>
            </a:extLst>
          </p:cNvPr>
          <p:cNvSpPr>
            <a:spLocks noGrp="1"/>
          </p:cNvSpPr>
          <p:nvPr>
            <p:ph type="body" sz="quarter" idx="10"/>
          </p:nvPr>
        </p:nvSpPr>
        <p:spPr>
          <a:xfrm>
            <a:off x="12675813" y="4319588"/>
            <a:ext cx="9694390" cy="10621878"/>
          </a:xfrm>
          <a:prstGeom prst="rect">
            <a:avLst/>
          </a:prstGeom>
        </p:spPr>
        <p:txBody>
          <a:bodyPr/>
          <a:lstStyle>
            <a:lvl1pPr>
              <a:buClr>
                <a:srgbClr val="177F7B"/>
              </a:buClr>
              <a:defRPr sz="4950">
                <a:solidFill>
                  <a:srgbClr val="175781"/>
                </a:solidFill>
                <a:latin typeface="Droid Sans"/>
              </a:defRPr>
            </a:lvl1pPr>
            <a:lvl2pPr marL="1350014" indent="-450005">
              <a:buClr>
                <a:srgbClr val="177F7B"/>
              </a:buClr>
              <a:buFontTx/>
              <a:buChar char="‒"/>
              <a:defRPr sz="4950">
                <a:solidFill>
                  <a:srgbClr val="175781"/>
                </a:solidFill>
                <a:latin typeface="Droid Sans"/>
              </a:defRPr>
            </a:lvl2pPr>
            <a:lvl3pPr marL="2250024" indent="-450005">
              <a:buClr>
                <a:srgbClr val="177F7B"/>
              </a:buClr>
              <a:buFont typeface="Wingdings" panose="05000000000000000000" pitchFamily="2" charset="2"/>
              <a:buChar char="§"/>
              <a:defRPr sz="4950">
                <a:solidFill>
                  <a:srgbClr val="175781"/>
                </a:solidFill>
                <a:latin typeface="Droid Sans"/>
              </a:defRPr>
            </a:lvl3pPr>
            <a:lvl4pPr marL="3150034" indent="-450005">
              <a:buClr>
                <a:srgbClr val="177F7B"/>
              </a:buClr>
              <a:buFontTx/>
              <a:buChar char="►"/>
              <a:defRPr sz="4950">
                <a:solidFill>
                  <a:srgbClr val="175781"/>
                </a:solidFill>
                <a:latin typeface="Droid Sans"/>
              </a:defRPr>
            </a:lvl4pPr>
            <a:lvl5pPr>
              <a:defRPr sz="4950">
                <a:solidFill>
                  <a:srgbClr val="175781"/>
                </a:solidFill>
                <a:latin typeface="Droid Sans"/>
              </a:defRPr>
            </a:lvl5pPr>
          </a:lstStyle>
          <a:p>
            <a:pPr lvl="0"/>
            <a:r>
              <a:rPr lang="en-US" dirty="0"/>
              <a:t>Edit Master text styles</a:t>
            </a:r>
          </a:p>
          <a:p>
            <a:pPr lvl="1"/>
            <a:r>
              <a:rPr lang="en-US" dirty="0"/>
              <a:t>Second level</a:t>
            </a:r>
          </a:p>
          <a:p>
            <a:pPr lvl="2"/>
            <a:r>
              <a:rPr lang="en-US" dirty="0"/>
              <a:t>Third level</a:t>
            </a:r>
          </a:p>
        </p:txBody>
      </p:sp>
      <p:sp>
        <p:nvSpPr>
          <p:cNvPr id="12" name="Title 1">
            <a:extLst>
              <a:ext uri="{FF2B5EF4-FFF2-40B4-BE49-F238E27FC236}">
                <a16:creationId xmlns:a16="http://schemas.microsoft.com/office/drawing/2014/main" id="{CFBD8CB2-AA80-4986-B69F-D4A076B07022}"/>
              </a:ext>
            </a:extLst>
          </p:cNvPr>
          <p:cNvSpPr>
            <a:spLocks noGrp="1"/>
          </p:cNvSpPr>
          <p:nvPr>
            <p:ph type="title"/>
          </p:nvPr>
        </p:nvSpPr>
        <p:spPr>
          <a:xfrm>
            <a:off x="1603825" y="1835150"/>
            <a:ext cx="20793764" cy="1605882"/>
          </a:xfrm>
          <a:prstGeom prst="rect">
            <a:avLst/>
          </a:prstGeom>
        </p:spPr>
        <p:txBody>
          <a:bodyPr/>
          <a:lstStyle>
            <a:lvl1pPr>
              <a:defRPr sz="7200" b="1">
                <a:solidFill>
                  <a:srgbClr val="177F7B"/>
                </a:solidFill>
                <a:latin typeface="Droid Sans"/>
              </a:defRPr>
            </a:lvl1pPr>
          </a:lstStyle>
          <a:p>
            <a:r>
              <a:rPr lang="en-GB" dirty="0"/>
              <a:t>Click to edit Master title style</a:t>
            </a:r>
            <a:endParaRPr lang="en-US" dirty="0"/>
          </a:p>
        </p:txBody>
      </p:sp>
      <p:sp>
        <p:nvSpPr>
          <p:cNvPr id="4" name="Picture Placeholder 3">
            <a:extLst>
              <a:ext uri="{FF2B5EF4-FFF2-40B4-BE49-F238E27FC236}">
                <a16:creationId xmlns:a16="http://schemas.microsoft.com/office/drawing/2014/main" id="{F9B8F6E5-6D80-485F-B7A7-8FF1E1A10AAC}"/>
              </a:ext>
            </a:extLst>
          </p:cNvPr>
          <p:cNvSpPr>
            <a:spLocks noGrp="1"/>
          </p:cNvSpPr>
          <p:nvPr>
            <p:ph type="pic" sz="quarter" idx="12"/>
          </p:nvPr>
        </p:nvSpPr>
        <p:spPr>
          <a:xfrm>
            <a:off x="1603826" y="4319589"/>
            <a:ext cx="9721774" cy="10621878"/>
          </a:xfrm>
          <a:prstGeom prst="rect">
            <a:avLst/>
          </a:prstGeom>
        </p:spPr>
        <p:txBody>
          <a:bodyPr/>
          <a:lstStyle/>
          <a:p>
            <a:endParaRPr lang="en-GB" dirty="0"/>
          </a:p>
        </p:txBody>
      </p:sp>
    </p:spTree>
    <p:extLst>
      <p:ext uri="{BB962C8B-B14F-4D97-AF65-F5344CB8AC3E}">
        <p14:creationId xmlns:p14="http://schemas.microsoft.com/office/powerpoint/2010/main" val="487156337"/>
      </p:ext>
    </p:extLst>
  </p:cSld>
  <p:clrMapOvr>
    <a:masterClrMapping/>
  </p:clrMapOvr>
  <p:extLst mod="1">
    <p:ext uri="{DCECCB84-F9BA-43D5-87BE-67443E8EF086}">
      <p15:sldGuideLst xmlns:p15="http://schemas.microsoft.com/office/powerpoint/2012/main">
        <p15:guide id="1" orient="horz" pos="1156" userDrawn="1">
          <p15:clr>
            <a:srgbClr val="FBAE40"/>
          </p15:clr>
        </p15:guide>
        <p15:guide id="2" pos="14091" userDrawn="1">
          <p15:clr>
            <a:srgbClr val="FBAE40"/>
          </p15:clr>
        </p15:guide>
        <p15:guide id="3" pos="1010" userDrawn="1">
          <p15:clr>
            <a:srgbClr val="FBAE40"/>
          </p15:clr>
        </p15:guide>
        <p15:guide id="4" orient="horz" pos="11090" userDrawn="1">
          <p15:clr>
            <a:srgbClr val="FBAE40"/>
          </p15:clr>
        </p15:guide>
        <p15:guide id="5" orient="horz" pos="9412" userDrawn="1">
          <p15:clr>
            <a:srgbClr val="FBAE40"/>
          </p15:clr>
        </p15:guide>
        <p15:guide id="6" pos="7134" userDrawn="1">
          <p15:clr>
            <a:srgbClr val="FBAE40"/>
          </p15:clr>
        </p15:guide>
        <p15:guide id="7" orient="horz" pos="2721" userDrawn="1">
          <p15:clr>
            <a:srgbClr val="FBAE40"/>
          </p15:clr>
        </p15:guide>
        <p15:guide id="8" pos="798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o subheading + text left, picture righ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45F6A40-1854-4141-95A7-2818BE270180}"/>
              </a:ext>
            </a:extLst>
          </p:cNvPr>
          <p:cNvSpPr>
            <a:spLocks noGrp="1"/>
          </p:cNvSpPr>
          <p:nvPr>
            <p:ph type="body" sz="quarter" idx="10"/>
          </p:nvPr>
        </p:nvSpPr>
        <p:spPr>
          <a:xfrm>
            <a:off x="1603826" y="4319588"/>
            <a:ext cx="9721774" cy="10621878"/>
          </a:xfrm>
          <a:prstGeom prst="rect">
            <a:avLst/>
          </a:prstGeom>
        </p:spPr>
        <p:txBody>
          <a:bodyPr/>
          <a:lstStyle>
            <a:lvl1pPr>
              <a:buClr>
                <a:srgbClr val="177F7B"/>
              </a:buClr>
              <a:defRPr sz="4950">
                <a:solidFill>
                  <a:srgbClr val="175781"/>
                </a:solidFill>
                <a:latin typeface="Droid Sans"/>
              </a:defRPr>
            </a:lvl1pPr>
            <a:lvl2pPr marL="1350014" indent="-450005">
              <a:buClr>
                <a:srgbClr val="177F7B"/>
              </a:buClr>
              <a:buFontTx/>
              <a:buChar char="‒"/>
              <a:defRPr sz="4950">
                <a:solidFill>
                  <a:srgbClr val="175781"/>
                </a:solidFill>
                <a:latin typeface="Droid Sans"/>
              </a:defRPr>
            </a:lvl2pPr>
            <a:lvl3pPr marL="2250024" indent="-450005">
              <a:buClr>
                <a:srgbClr val="177F7B"/>
              </a:buClr>
              <a:buFont typeface="Wingdings" panose="05000000000000000000" pitchFamily="2" charset="2"/>
              <a:buChar char="§"/>
              <a:defRPr sz="4950">
                <a:solidFill>
                  <a:srgbClr val="175781"/>
                </a:solidFill>
                <a:latin typeface="Droid Sans"/>
              </a:defRPr>
            </a:lvl3pPr>
            <a:lvl4pPr marL="3150034" indent="-450005">
              <a:buClr>
                <a:srgbClr val="177F7B"/>
              </a:buClr>
              <a:buFontTx/>
              <a:buChar char="►"/>
              <a:defRPr sz="4950">
                <a:solidFill>
                  <a:srgbClr val="175781"/>
                </a:solidFill>
                <a:latin typeface="Droid Sans"/>
              </a:defRPr>
            </a:lvl4pPr>
            <a:lvl5pPr>
              <a:defRPr sz="4950">
                <a:solidFill>
                  <a:srgbClr val="175781"/>
                </a:solidFill>
                <a:latin typeface="Droid Sans"/>
              </a:defRPr>
            </a:lvl5pPr>
          </a:lstStyle>
          <a:p>
            <a:pPr lvl="0"/>
            <a:r>
              <a:rPr lang="en-US" dirty="0"/>
              <a:t>Edit Master text styles</a:t>
            </a:r>
          </a:p>
          <a:p>
            <a:pPr lvl="1"/>
            <a:r>
              <a:rPr lang="en-US" dirty="0"/>
              <a:t>Second level</a:t>
            </a:r>
          </a:p>
          <a:p>
            <a:pPr lvl="2"/>
            <a:r>
              <a:rPr lang="en-US" dirty="0"/>
              <a:t>Third level</a:t>
            </a:r>
          </a:p>
        </p:txBody>
      </p:sp>
      <p:sp>
        <p:nvSpPr>
          <p:cNvPr id="12" name="Title 1">
            <a:extLst>
              <a:ext uri="{FF2B5EF4-FFF2-40B4-BE49-F238E27FC236}">
                <a16:creationId xmlns:a16="http://schemas.microsoft.com/office/drawing/2014/main" id="{CFBD8CB2-AA80-4986-B69F-D4A076B07022}"/>
              </a:ext>
            </a:extLst>
          </p:cNvPr>
          <p:cNvSpPr>
            <a:spLocks noGrp="1"/>
          </p:cNvSpPr>
          <p:nvPr>
            <p:ph type="title"/>
          </p:nvPr>
        </p:nvSpPr>
        <p:spPr>
          <a:xfrm>
            <a:off x="1603825" y="1835150"/>
            <a:ext cx="20793764" cy="1605882"/>
          </a:xfrm>
          <a:prstGeom prst="rect">
            <a:avLst/>
          </a:prstGeom>
        </p:spPr>
        <p:txBody>
          <a:bodyPr/>
          <a:lstStyle>
            <a:lvl1pPr>
              <a:defRPr sz="7200" b="1">
                <a:solidFill>
                  <a:srgbClr val="177F7B"/>
                </a:solidFill>
                <a:latin typeface="Droid Sans"/>
              </a:defRPr>
            </a:lvl1pPr>
          </a:lstStyle>
          <a:p>
            <a:r>
              <a:rPr lang="en-GB" dirty="0"/>
              <a:t>Click to edit Master title style</a:t>
            </a:r>
            <a:endParaRPr lang="en-US" dirty="0"/>
          </a:p>
        </p:txBody>
      </p:sp>
      <p:sp>
        <p:nvSpPr>
          <p:cNvPr id="4" name="Picture Placeholder 3">
            <a:extLst>
              <a:ext uri="{FF2B5EF4-FFF2-40B4-BE49-F238E27FC236}">
                <a16:creationId xmlns:a16="http://schemas.microsoft.com/office/drawing/2014/main" id="{F9B8F6E5-6D80-485F-B7A7-8FF1E1A10AAC}"/>
              </a:ext>
            </a:extLst>
          </p:cNvPr>
          <p:cNvSpPr>
            <a:spLocks noGrp="1"/>
          </p:cNvSpPr>
          <p:nvPr>
            <p:ph type="pic" sz="quarter" idx="12"/>
          </p:nvPr>
        </p:nvSpPr>
        <p:spPr>
          <a:xfrm>
            <a:off x="12675813" y="4319672"/>
            <a:ext cx="9721775" cy="10621878"/>
          </a:xfrm>
          <a:prstGeom prst="rect">
            <a:avLst/>
          </a:prstGeom>
        </p:spPr>
        <p:txBody>
          <a:bodyPr/>
          <a:lstStyle/>
          <a:p>
            <a:endParaRPr lang="en-GB" dirty="0"/>
          </a:p>
        </p:txBody>
      </p:sp>
    </p:spTree>
    <p:extLst>
      <p:ext uri="{BB962C8B-B14F-4D97-AF65-F5344CB8AC3E}">
        <p14:creationId xmlns:p14="http://schemas.microsoft.com/office/powerpoint/2010/main" val="23253277"/>
      </p:ext>
    </p:extLst>
  </p:cSld>
  <p:clrMapOvr>
    <a:masterClrMapping/>
  </p:clrMapOvr>
  <p:extLst mod="1">
    <p:ext uri="{DCECCB84-F9BA-43D5-87BE-67443E8EF086}">
      <p15:sldGuideLst xmlns:p15="http://schemas.microsoft.com/office/powerpoint/2012/main">
        <p15:guide id="1" orient="horz" pos="1156" userDrawn="1">
          <p15:clr>
            <a:srgbClr val="FBAE40"/>
          </p15:clr>
        </p15:guide>
        <p15:guide id="2" pos="14091" userDrawn="1">
          <p15:clr>
            <a:srgbClr val="FBAE40"/>
          </p15:clr>
        </p15:guide>
        <p15:guide id="3" pos="1010" userDrawn="1">
          <p15:clr>
            <a:srgbClr val="FBAE40"/>
          </p15:clr>
        </p15:guide>
        <p15:guide id="4" orient="horz" pos="11090" userDrawn="1">
          <p15:clr>
            <a:srgbClr val="FBAE40"/>
          </p15:clr>
        </p15:guide>
        <p15:guide id="5" orient="horz" pos="9412" userDrawn="1">
          <p15:clr>
            <a:srgbClr val="FBAE40"/>
          </p15:clr>
        </p15:guide>
        <p15:guide id="6" pos="7526" userDrawn="1">
          <p15:clr>
            <a:srgbClr val="FBAE40"/>
          </p15:clr>
        </p15:guide>
        <p15:guide id="7" orient="horz" pos="2721"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o subheading + pictur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FBD8CB2-AA80-4986-B69F-D4A076B07022}"/>
              </a:ext>
            </a:extLst>
          </p:cNvPr>
          <p:cNvSpPr>
            <a:spLocks noGrp="1"/>
          </p:cNvSpPr>
          <p:nvPr>
            <p:ph type="title"/>
          </p:nvPr>
        </p:nvSpPr>
        <p:spPr>
          <a:xfrm>
            <a:off x="1603825" y="1835150"/>
            <a:ext cx="20793764" cy="1605882"/>
          </a:xfrm>
          <a:prstGeom prst="rect">
            <a:avLst/>
          </a:prstGeom>
        </p:spPr>
        <p:txBody>
          <a:bodyPr/>
          <a:lstStyle>
            <a:lvl1pPr>
              <a:defRPr sz="7200" b="1">
                <a:solidFill>
                  <a:srgbClr val="177F7B"/>
                </a:solidFill>
                <a:latin typeface="Droid Sans"/>
              </a:defRPr>
            </a:lvl1pPr>
          </a:lstStyle>
          <a:p>
            <a:r>
              <a:rPr lang="en-GB" dirty="0"/>
              <a:t>Click to edit Master title style</a:t>
            </a:r>
            <a:endParaRPr lang="en-US" dirty="0"/>
          </a:p>
        </p:txBody>
      </p:sp>
      <p:sp>
        <p:nvSpPr>
          <p:cNvPr id="4" name="Picture Placeholder 3">
            <a:extLst>
              <a:ext uri="{FF2B5EF4-FFF2-40B4-BE49-F238E27FC236}">
                <a16:creationId xmlns:a16="http://schemas.microsoft.com/office/drawing/2014/main" id="{F9B8F6E5-6D80-485F-B7A7-8FF1E1A10AAC}"/>
              </a:ext>
            </a:extLst>
          </p:cNvPr>
          <p:cNvSpPr>
            <a:spLocks noGrp="1"/>
          </p:cNvSpPr>
          <p:nvPr>
            <p:ph type="pic" sz="quarter" idx="12"/>
          </p:nvPr>
        </p:nvSpPr>
        <p:spPr>
          <a:xfrm>
            <a:off x="1603825" y="4319672"/>
            <a:ext cx="20793763" cy="10621878"/>
          </a:xfrm>
          <a:prstGeom prst="rect">
            <a:avLst/>
          </a:prstGeom>
        </p:spPr>
        <p:txBody>
          <a:bodyPr/>
          <a:lstStyle/>
          <a:p>
            <a:endParaRPr lang="en-GB" dirty="0"/>
          </a:p>
        </p:txBody>
      </p:sp>
    </p:spTree>
    <p:extLst>
      <p:ext uri="{BB962C8B-B14F-4D97-AF65-F5344CB8AC3E}">
        <p14:creationId xmlns:p14="http://schemas.microsoft.com/office/powerpoint/2010/main" val="1534901388"/>
      </p:ext>
    </p:extLst>
  </p:cSld>
  <p:clrMapOvr>
    <a:masterClrMapping/>
  </p:clrMapOvr>
  <p:extLst mod="1">
    <p:ext uri="{DCECCB84-F9BA-43D5-87BE-67443E8EF086}">
      <p15:sldGuideLst xmlns:p15="http://schemas.microsoft.com/office/powerpoint/2012/main">
        <p15:guide id="1" orient="horz" pos="1156" userDrawn="1">
          <p15:clr>
            <a:srgbClr val="FBAE40"/>
          </p15:clr>
        </p15:guide>
        <p15:guide id="2" pos="14091" userDrawn="1">
          <p15:clr>
            <a:srgbClr val="FBAE40"/>
          </p15:clr>
        </p15:guide>
        <p15:guide id="3" pos="1010" userDrawn="1">
          <p15:clr>
            <a:srgbClr val="FBAE40"/>
          </p15:clr>
        </p15:guide>
        <p15:guide id="4" orient="horz" pos="11090" userDrawn="1">
          <p15:clr>
            <a:srgbClr val="FBAE40"/>
          </p15:clr>
        </p15:guide>
        <p15:guide id="5" orient="horz" pos="9412" userDrawn="1">
          <p15:clr>
            <a:srgbClr val="FBAE40"/>
          </p15:clr>
        </p15:guide>
        <p15:guide id="6" pos="7526" userDrawn="1">
          <p15:clr>
            <a:srgbClr val="FBAE40"/>
          </p15:clr>
        </p15:guide>
        <p15:guide id="7" orient="horz" pos="2721"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bheading + tex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45F6A40-1854-4141-95A7-2818BE270180}"/>
              </a:ext>
            </a:extLst>
          </p:cNvPr>
          <p:cNvSpPr>
            <a:spLocks noGrp="1"/>
          </p:cNvSpPr>
          <p:nvPr>
            <p:ph type="body" sz="quarter" idx="10"/>
          </p:nvPr>
        </p:nvSpPr>
        <p:spPr>
          <a:xfrm>
            <a:off x="1603825" y="5630779"/>
            <a:ext cx="20766377" cy="9310770"/>
          </a:xfrm>
          <a:prstGeom prst="rect">
            <a:avLst/>
          </a:prstGeom>
        </p:spPr>
        <p:txBody>
          <a:bodyPr/>
          <a:lstStyle>
            <a:lvl1pPr>
              <a:buClr>
                <a:srgbClr val="177F7B"/>
              </a:buClr>
              <a:defRPr sz="4950">
                <a:solidFill>
                  <a:srgbClr val="175781"/>
                </a:solidFill>
                <a:latin typeface="Droid Sans"/>
              </a:defRPr>
            </a:lvl1pPr>
            <a:lvl2pPr marL="1350014" indent="-450005">
              <a:buClr>
                <a:srgbClr val="177F7B"/>
              </a:buClr>
              <a:buFontTx/>
              <a:buChar char="‒"/>
              <a:defRPr sz="4950">
                <a:solidFill>
                  <a:srgbClr val="175781"/>
                </a:solidFill>
                <a:latin typeface="Droid Sans"/>
              </a:defRPr>
            </a:lvl2pPr>
            <a:lvl3pPr marL="2250024" indent="-450005">
              <a:buClr>
                <a:srgbClr val="177F7B"/>
              </a:buClr>
              <a:buFont typeface="Wingdings" panose="05000000000000000000" pitchFamily="2" charset="2"/>
              <a:buChar char="§"/>
              <a:defRPr sz="4950">
                <a:solidFill>
                  <a:srgbClr val="175781"/>
                </a:solidFill>
                <a:latin typeface="Droid Sans"/>
              </a:defRPr>
            </a:lvl3pPr>
            <a:lvl4pPr marL="3150034" indent="-450005">
              <a:buClr>
                <a:srgbClr val="177F7B"/>
              </a:buClr>
              <a:buFontTx/>
              <a:buChar char="►"/>
              <a:defRPr sz="4950">
                <a:solidFill>
                  <a:srgbClr val="175781"/>
                </a:solidFill>
                <a:latin typeface="Droid Sans"/>
              </a:defRPr>
            </a:lvl4pPr>
            <a:lvl5pPr>
              <a:defRPr sz="4950">
                <a:solidFill>
                  <a:srgbClr val="175781"/>
                </a:solidFill>
                <a:latin typeface="Droid Sans"/>
              </a:defRPr>
            </a:lvl5pPr>
          </a:lstStyle>
          <a:p>
            <a:pPr lvl="0"/>
            <a:r>
              <a:rPr lang="en-US" dirty="0"/>
              <a:t>Edit Master text styles</a:t>
            </a:r>
          </a:p>
          <a:p>
            <a:pPr lvl="1"/>
            <a:r>
              <a:rPr lang="en-US" dirty="0"/>
              <a:t>Second level</a:t>
            </a:r>
          </a:p>
          <a:p>
            <a:pPr lvl="2"/>
            <a:r>
              <a:rPr lang="en-US" dirty="0"/>
              <a:t>Third level</a:t>
            </a:r>
          </a:p>
        </p:txBody>
      </p:sp>
      <p:sp>
        <p:nvSpPr>
          <p:cNvPr id="12" name="Title 1">
            <a:extLst>
              <a:ext uri="{FF2B5EF4-FFF2-40B4-BE49-F238E27FC236}">
                <a16:creationId xmlns:a16="http://schemas.microsoft.com/office/drawing/2014/main" id="{CFBD8CB2-AA80-4986-B69F-D4A076B07022}"/>
              </a:ext>
            </a:extLst>
          </p:cNvPr>
          <p:cNvSpPr>
            <a:spLocks noGrp="1"/>
          </p:cNvSpPr>
          <p:nvPr>
            <p:ph type="title"/>
          </p:nvPr>
        </p:nvSpPr>
        <p:spPr>
          <a:xfrm>
            <a:off x="1603825" y="1835150"/>
            <a:ext cx="20793764" cy="1605882"/>
          </a:xfrm>
          <a:prstGeom prst="rect">
            <a:avLst/>
          </a:prstGeom>
        </p:spPr>
        <p:txBody>
          <a:bodyPr/>
          <a:lstStyle>
            <a:lvl1pPr>
              <a:defRPr sz="7200" b="1">
                <a:solidFill>
                  <a:srgbClr val="177F7B"/>
                </a:solidFill>
                <a:latin typeface="Droid Sans"/>
              </a:defRPr>
            </a:lvl1pPr>
          </a:lstStyle>
          <a:p>
            <a:r>
              <a:rPr lang="en-GB" dirty="0"/>
              <a:t>Click to edit Master title style</a:t>
            </a:r>
            <a:endParaRPr lang="en-US" dirty="0"/>
          </a:p>
        </p:txBody>
      </p:sp>
      <p:sp>
        <p:nvSpPr>
          <p:cNvPr id="5" name="Text Placeholder 11">
            <a:extLst>
              <a:ext uri="{FF2B5EF4-FFF2-40B4-BE49-F238E27FC236}">
                <a16:creationId xmlns:a16="http://schemas.microsoft.com/office/drawing/2014/main" id="{E4BB39E5-7ECC-4A37-92CB-6BF2261C5880}"/>
              </a:ext>
            </a:extLst>
          </p:cNvPr>
          <p:cNvSpPr>
            <a:spLocks noGrp="1"/>
          </p:cNvSpPr>
          <p:nvPr>
            <p:ph type="body" sz="quarter" idx="11" hasCustomPrompt="1"/>
          </p:nvPr>
        </p:nvSpPr>
        <p:spPr>
          <a:xfrm>
            <a:off x="1603824" y="3598652"/>
            <a:ext cx="20793764" cy="1286169"/>
          </a:xfrm>
          <a:prstGeom prst="rect">
            <a:avLst/>
          </a:prstGeom>
        </p:spPr>
        <p:txBody>
          <a:bodyPr wrap="square">
            <a:noAutofit/>
          </a:bodyPr>
          <a:lstStyle>
            <a:lvl1pPr marL="0" indent="0">
              <a:buNone/>
              <a:defRPr sz="6000" b="1" baseline="0">
                <a:solidFill>
                  <a:srgbClr val="D62F5F"/>
                </a:solidFill>
                <a:latin typeface="Droid Sans"/>
              </a:defRPr>
            </a:lvl1pPr>
          </a:lstStyle>
          <a:p>
            <a:pPr lvl="0"/>
            <a:r>
              <a:rPr lang="en-US" dirty="0"/>
              <a:t>Subheading goes here</a:t>
            </a:r>
          </a:p>
        </p:txBody>
      </p:sp>
    </p:spTree>
    <p:extLst>
      <p:ext uri="{BB962C8B-B14F-4D97-AF65-F5344CB8AC3E}">
        <p14:creationId xmlns:p14="http://schemas.microsoft.com/office/powerpoint/2010/main" val="1940677494"/>
      </p:ext>
    </p:extLst>
  </p:cSld>
  <p:clrMapOvr>
    <a:masterClrMapping/>
  </p:clrMapOvr>
  <p:extLst mod="1">
    <p:ext uri="{DCECCB84-F9BA-43D5-87BE-67443E8EF086}">
      <p15:sldGuideLst xmlns:p15="http://schemas.microsoft.com/office/powerpoint/2012/main">
        <p15:guide id="1" orient="horz" pos="1156" userDrawn="1">
          <p15:clr>
            <a:srgbClr val="FBAE40"/>
          </p15:clr>
        </p15:guide>
        <p15:guide id="2" pos="14091" userDrawn="1">
          <p15:clr>
            <a:srgbClr val="FBAE40"/>
          </p15:clr>
        </p15:guide>
        <p15:guide id="3" pos="1010" userDrawn="1">
          <p15:clr>
            <a:srgbClr val="FBAE40"/>
          </p15:clr>
        </p15:guide>
        <p15:guide id="4" orient="horz" pos="11090" userDrawn="1">
          <p15:clr>
            <a:srgbClr val="FBAE40"/>
          </p15:clr>
        </p15:guide>
        <p15:guide id="5" orient="horz" pos="9412" userDrawn="1">
          <p15:clr>
            <a:srgbClr val="FBAE40"/>
          </p15:clr>
        </p15:guide>
        <p15:guide id="6" pos="7526" userDrawn="1">
          <p15:clr>
            <a:srgbClr val="FBAE40"/>
          </p15:clr>
        </p15:guide>
        <p15:guide id="7" orient="horz" pos="2721"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ubheading + text left, picture righ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45F6A40-1854-4141-95A7-2818BE270180}"/>
              </a:ext>
            </a:extLst>
          </p:cNvPr>
          <p:cNvSpPr>
            <a:spLocks noGrp="1"/>
          </p:cNvSpPr>
          <p:nvPr>
            <p:ph type="body" sz="quarter" idx="10"/>
          </p:nvPr>
        </p:nvSpPr>
        <p:spPr>
          <a:xfrm>
            <a:off x="1603826" y="5630779"/>
            <a:ext cx="9721774" cy="9310770"/>
          </a:xfrm>
          <a:prstGeom prst="rect">
            <a:avLst/>
          </a:prstGeom>
        </p:spPr>
        <p:txBody>
          <a:bodyPr/>
          <a:lstStyle>
            <a:lvl1pPr>
              <a:buClr>
                <a:srgbClr val="177F7B"/>
              </a:buClr>
              <a:defRPr sz="4950">
                <a:solidFill>
                  <a:srgbClr val="175781"/>
                </a:solidFill>
                <a:latin typeface="Droid Sans"/>
              </a:defRPr>
            </a:lvl1pPr>
            <a:lvl2pPr marL="1350014" indent="-450005">
              <a:buClr>
                <a:srgbClr val="177F7B"/>
              </a:buClr>
              <a:buFontTx/>
              <a:buChar char="‒"/>
              <a:defRPr sz="4950">
                <a:solidFill>
                  <a:srgbClr val="175781"/>
                </a:solidFill>
                <a:latin typeface="Droid Sans"/>
              </a:defRPr>
            </a:lvl2pPr>
            <a:lvl3pPr marL="2250024" indent="-450005">
              <a:buClr>
                <a:srgbClr val="177F7B"/>
              </a:buClr>
              <a:buFont typeface="Wingdings" panose="05000000000000000000" pitchFamily="2" charset="2"/>
              <a:buChar char="§"/>
              <a:defRPr sz="4950">
                <a:solidFill>
                  <a:srgbClr val="175781"/>
                </a:solidFill>
                <a:latin typeface="Droid Sans"/>
              </a:defRPr>
            </a:lvl3pPr>
            <a:lvl4pPr marL="3150034" indent="-450005">
              <a:buClr>
                <a:srgbClr val="177F7B"/>
              </a:buClr>
              <a:buFontTx/>
              <a:buChar char="►"/>
              <a:defRPr sz="4950">
                <a:solidFill>
                  <a:srgbClr val="175781"/>
                </a:solidFill>
                <a:latin typeface="Droid Sans"/>
              </a:defRPr>
            </a:lvl4pPr>
            <a:lvl5pPr>
              <a:defRPr sz="4950">
                <a:solidFill>
                  <a:srgbClr val="175781"/>
                </a:solidFill>
                <a:latin typeface="Droid Sans"/>
              </a:defRPr>
            </a:lvl5pPr>
          </a:lstStyle>
          <a:p>
            <a:pPr lvl="0"/>
            <a:r>
              <a:rPr lang="en-US" dirty="0"/>
              <a:t>Edit Master text styles</a:t>
            </a:r>
          </a:p>
          <a:p>
            <a:pPr lvl="1"/>
            <a:r>
              <a:rPr lang="en-US" dirty="0"/>
              <a:t>Second level</a:t>
            </a:r>
          </a:p>
          <a:p>
            <a:pPr lvl="2"/>
            <a:r>
              <a:rPr lang="en-US" dirty="0"/>
              <a:t>Third level</a:t>
            </a:r>
          </a:p>
        </p:txBody>
      </p:sp>
      <p:sp>
        <p:nvSpPr>
          <p:cNvPr id="12" name="Title 1">
            <a:extLst>
              <a:ext uri="{FF2B5EF4-FFF2-40B4-BE49-F238E27FC236}">
                <a16:creationId xmlns:a16="http://schemas.microsoft.com/office/drawing/2014/main" id="{CFBD8CB2-AA80-4986-B69F-D4A076B07022}"/>
              </a:ext>
            </a:extLst>
          </p:cNvPr>
          <p:cNvSpPr>
            <a:spLocks noGrp="1"/>
          </p:cNvSpPr>
          <p:nvPr>
            <p:ph type="title"/>
          </p:nvPr>
        </p:nvSpPr>
        <p:spPr>
          <a:xfrm>
            <a:off x="1603825" y="1835150"/>
            <a:ext cx="20793764" cy="1605882"/>
          </a:xfrm>
          <a:prstGeom prst="rect">
            <a:avLst/>
          </a:prstGeom>
        </p:spPr>
        <p:txBody>
          <a:bodyPr/>
          <a:lstStyle>
            <a:lvl1pPr>
              <a:defRPr sz="7200" b="1">
                <a:solidFill>
                  <a:srgbClr val="177F7B"/>
                </a:solidFill>
                <a:latin typeface="Droid Sans"/>
              </a:defRPr>
            </a:lvl1pPr>
          </a:lstStyle>
          <a:p>
            <a:r>
              <a:rPr lang="en-GB" dirty="0"/>
              <a:t>Click to edit Master title style</a:t>
            </a:r>
            <a:endParaRPr lang="en-US" dirty="0"/>
          </a:p>
        </p:txBody>
      </p:sp>
      <p:sp>
        <p:nvSpPr>
          <p:cNvPr id="5" name="Text Placeholder 11">
            <a:extLst>
              <a:ext uri="{FF2B5EF4-FFF2-40B4-BE49-F238E27FC236}">
                <a16:creationId xmlns:a16="http://schemas.microsoft.com/office/drawing/2014/main" id="{E4BB39E5-7ECC-4A37-92CB-6BF2261C5880}"/>
              </a:ext>
            </a:extLst>
          </p:cNvPr>
          <p:cNvSpPr>
            <a:spLocks noGrp="1"/>
          </p:cNvSpPr>
          <p:nvPr>
            <p:ph type="body" sz="quarter" idx="11" hasCustomPrompt="1"/>
          </p:nvPr>
        </p:nvSpPr>
        <p:spPr>
          <a:xfrm>
            <a:off x="1603824" y="3598652"/>
            <a:ext cx="20793764" cy="1286169"/>
          </a:xfrm>
          <a:prstGeom prst="rect">
            <a:avLst/>
          </a:prstGeom>
        </p:spPr>
        <p:txBody>
          <a:bodyPr wrap="square">
            <a:noAutofit/>
          </a:bodyPr>
          <a:lstStyle>
            <a:lvl1pPr marL="0" indent="0">
              <a:buNone/>
              <a:defRPr sz="6000" b="1" baseline="0">
                <a:solidFill>
                  <a:srgbClr val="D62F5F"/>
                </a:solidFill>
                <a:latin typeface="Droid Sans"/>
              </a:defRPr>
            </a:lvl1pPr>
          </a:lstStyle>
          <a:p>
            <a:pPr lvl="0"/>
            <a:r>
              <a:rPr lang="en-US" dirty="0"/>
              <a:t>Subheading goes here</a:t>
            </a:r>
          </a:p>
        </p:txBody>
      </p:sp>
      <p:sp>
        <p:nvSpPr>
          <p:cNvPr id="4" name="Picture Placeholder 3">
            <a:extLst>
              <a:ext uri="{FF2B5EF4-FFF2-40B4-BE49-F238E27FC236}">
                <a16:creationId xmlns:a16="http://schemas.microsoft.com/office/drawing/2014/main" id="{F9B8F6E5-6D80-485F-B7A7-8FF1E1A10AAC}"/>
              </a:ext>
            </a:extLst>
          </p:cNvPr>
          <p:cNvSpPr>
            <a:spLocks noGrp="1"/>
          </p:cNvSpPr>
          <p:nvPr>
            <p:ph type="pic" sz="quarter" idx="12"/>
          </p:nvPr>
        </p:nvSpPr>
        <p:spPr>
          <a:xfrm>
            <a:off x="12675813" y="5630864"/>
            <a:ext cx="9721775" cy="9310687"/>
          </a:xfrm>
          <a:prstGeom prst="rect">
            <a:avLst/>
          </a:prstGeom>
        </p:spPr>
        <p:txBody>
          <a:bodyPr/>
          <a:lstStyle/>
          <a:p>
            <a:endParaRPr lang="en-GB" dirty="0"/>
          </a:p>
        </p:txBody>
      </p:sp>
    </p:spTree>
    <p:extLst>
      <p:ext uri="{BB962C8B-B14F-4D97-AF65-F5344CB8AC3E}">
        <p14:creationId xmlns:p14="http://schemas.microsoft.com/office/powerpoint/2010/main" val="2440285924"/>
      </p:ext>
    </p:extLst>
  </p:cSld>
  <p:clrMapOvr>
    <a:masterClrMapping/>
  </p:clrMapOvr>
  <p:extLst mod="1">
    <p:ext uri="{DCECCB84-F9BA-43D5-87BE-67443E8EF086}">
      <p15:sldGuideLst xmlns:p15="http://schemas.microsoft.com/office/powerpoint/2012/main">
        <p15:guide id="1" orient="horz" pos="1156" userDrawn="1">
          <p15:clr>
            <a:srgbClr val="FBAE40"/>
          </p15:clr>
        </p15:guide>
        <p15:guide id="2" pos="14091" userDrawn="1">
          <p15:clr>
            <a:srgbClr val="FBAE40"/>
          </p15:clr>
        </p15:guide>
        <p15:guide id="3" pos="1010" userDrawn="1">
          <p15:clr>
            <a:srgbClr val="FBAE40"/>
          </p15:clr>
        </p15:guide>
        <p15:guide id="4" orient="horz" pos="11090" userDrawn="1">
          <p15:clr>
            <a:srgbClr val="FBAE40"/>
          </p15:clr>
        </p15:guide>
        <p15:guide id="5" orient="horz" pos="9412" userDrawn="1">
          <p15:clr>
            <a:srgbClr val="FBAE40"/>
          </p15:clr>
        </p15:guide>
        <p15:guide id="6" pos="7526" userDrawn="1">
          <p15:clr>
            <a:srgbClr val="FBAE40"/>
          </p15:clr>
        </p15:guide>
        <p15:guide id="7" orient="horz" pos="2721"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ubheading + picture left, text righ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45F6A40-1854-4141-95A7-2818BE270180}"/>
              </a:ext>
            </a:extLst>
          </p:cNvPr>
          <p:cNvSpPr>
            <a:spLocks noGrp="1"/>
          </p:cNvSpPr>
          <p:nvPr>
            <p:ph type="body" sz="quarter" idx="10"/>
          </p:nvPr>
        </p:nvSpPr>
        <p:spPr>
          <a:xfrm>
            <a:off x="12675813" y="5630696"/>
            <a:ext cx="9694390" cy="9310770"/>
          </a:xfrm>
          <a:prstGeom prst="rect">
            <a:avLst/>
          </a:prstGeom>
        </p:spPr>
        <p:txBody>
          <a:bodyPr/>
          <a:lstStyle>
            <a:lvl1pPr>
              <a:buClr>
                <a:srgbClr val="177F7B"/>
              </a:buClr>
              <a:defRPr sz="4950">
                <a:solidFill>
                  <a:srgbClr val="175781"/>
                </a:solidFill>
                <a:latin typeface="Droid Sans"/>
              </a:defRPr>
            </a:lvl1pPr>
            <a:lvl2pPr marL="1350014" indent="-450005">
              <a:buClr>
                <a:srgbClr val="177F7B"/>
              </a:buClr>
              <a:buFontTx/>
              <a:buChar char="‒"/>
              <a:defRPr sz="4950">
                <a:solidFill>
                  <a:srgbClr val="175781"/>
                </a:solidFill>
                <a:latin typeface="Droid Sans"/>
              </a:defRPr>
            </a:lvl2pPr>
            <a:lvl3pPr marL="2250024" indent="-450005">
              <a:buClr>
                <a:srgbClr val="177F7B"/>
              </a:buClr>
              <a:buFont typeface="Wingdings" panose="05000000000000000000" pitchFamily="2" charset="2"/>
              <a:buChar char="§"/>
              <a:defRPr sz="4950">
                <a:solidFill>
                  <a:srgbClr val="175781"/>
                </a:solidFill>
                <a:latin typeface="Droid Sans"/>
              </a:defRPr>
            </a:lvl3pPr>
            <a:lvl4pPr marL="3150034" indent="-450005">
              <a:buClr>
                <a:srgbClr val="177F7B"/>
              </a:buClr>
              <a:buFontTx/>
              <a:buChar char="►"/>
              <a:defRPr sz="4950">
                <a:solidFill>
                  <a:srgbClr val="175781"/>
                </a:solidFill>
                <a:latin typeface="Droid Sans"/>
              </a:defRPr>
            </a:lvl4pPr>
            <a:lvl5pPr>
              <a:defRPr sz="4950">
                <a:solidFill>
                  <a:srgbClr val="175781"/>
                </a:solidFill>
                <a:latin typeface="Droid Sans"/>
              </a:defRPr>
            </a:lvl5pPr>
          </a:lstStyle>
          <a:p>
            <a:pPr lvl="0"/>
            <a:r>
              <a:rPr lang="en-US" dirty="0"/>
              <a:t>Edit Master text styles</a:t>
            </a:r>
          </a:p>
          <a:p>
            <a:pPr lvl="1"/>
            <a:r>
              <a:rPr lang="en-US" dirty="0"/>
              <a:t>Second level</a:t>
            </a:r>
          </a:p>
          <a:p>
            <a:pPr lvl="2"/>
            <a:r>
              <a:rPr lang="en-US" dirty="0"/>
              <a:t>Third level</a:t>
            </a:r>
          </a:p>
        </p:txBody>
      </p:sp>
      <p:sp>
        <p:nvSpPr>
          <p:cNvPr id="12" name="Title 1">
            <a:extLst>
              <a:ext uri="{FF2B5EF4-FFF2-40B4-BE49-F238E27FC236}">
                <a16:creationId xmlns:a16="http://schemas.microsoft.com/office/drawing/2014/main" id="{CFBD8CB2-AA80-4986-B69F-D4A076B07022}"/>
              </a:ext>
            </a:extLst>
          </p:cNvPr>
          <p:cNvSpPr>
            <a:spLocks noGrp="1"/>
          </p:cNvSpPr>
          <p:nvPr>
            <p:ph type="title"/>
          </p:nvPr>
        </p:nvSpPr>
        <p:spPr>
          <a:xfrm>
            <a:off x="1603825" y="1835150"/>
            <a:ext cx="20793764" cy="1605882"/>
          </a:xfrm>
          <a:prstGeom prst="rect">
            <a:avLst/>
          </a:prstGeom>
        </p:spPr>
        <p:txBody>
          <a:bodyPr/>
          <a:lstStyle>
            <a:lvl1pPr>
              <a:defRPr sz="7200" b="1">
                <a:solidFill>
                  <a:srgbClr val="177F7B"/>
                </a:solidFill>
                <a:latin typeface="Droid Sans"/>
              </a:defRPr>
            </a:lvl1pPr>
          </a:lstStyle>
          <a:p>
            <a:r>
              <a:rPr lang="en-GB" dirty="0"/>
              <a:t>Click to edit Master title style</a:t>
            </a:r>
            <a:endParaRPr lang="en-US" dirty="0"/>
          </a:p>
        </p:txBody>
      </p:sp>
      <p:sp>
        <p:nvSpPr>
          <p:cNvPr id="5" name="Text Placeholder 11">
            <a:extLst>
              <a:ext uri="{FF2B5EF4-FFF2-40B4-BE49-F238E27FC236}">
                <a16:creationId xmlns:a16="http://schemas.microsoft.com/office/drawing/2014/main" id="{E4BB39E5-7ECC-4A37-92CB-6BF2261C5880}"/>
              </a:ext>
            </a:extLst>
          </p:cNvPr>
          <p:cNvSpPr>
            <a:spLocks noGrp="1"/>
          </p:cNvSpPr>
          <p:nvPr>
            <p:ph type="body" sz="quarter" idx="11" hasCustomPrompt="1"/>
          </p:nvPr>
        </p:nvSpPr>
        <p:spPr>
          <a:xfrm>
            <a:off x="1603824" y="3598652"/>
            <a:ext cx="20793764" cy="1286169"/>
          </a:xfrm>
          <a:prstGeom prst="rect">
            <a:avLst/>
          </a:prstGeom>
        </p:spPr>
        <p:txBody>
          <a:bodyPr wrap="square">
            <a:noAutofit/>
          </a:bodyPr>
          <a:lstStyle>
            <a:lvl1pPr marL="0" indent="0">
              <a:buNone/>
              <a:defRPr sz="6000" b="1" baseline="0">
                <a:solidFill>
                  <a:srgbClr val="D62F5F"/>
                </a:solidFill>
                <a:latin typeface="Droid Sans"/>
              </a:defRPr>
            </a:lvl1pPr>
          </a:lstStyle>
          <a:p>
            <a:pPr lvl="0"/>
            <a:r>
              <a:rPr lang="en-US" dirty="0"/>
              <a:t>Subheading goes here</a:t>
            </a:r>
          </a:p>
        </p:txBody>
      </p:sp>
      <p:sp>
        <p:nvSpPr>
          <p:cNvPr id="4" name="Picture Placeholder 3">
            <a:extLst>
              <a:ext uri="{FF2B5EF4-FFF2-40B4-BE49-F238E27FC236}">
                <a16:creationId xmlns:a16="http://schemas.microsoft.com/office/drawing/2014/main" id="{F9B8F6E5-6D80-485F-B7A7-8FF1E1A10AAC}"/>
              </a:ext>
            </a:extLst>
          </p:cNvPr>
          <p:cNvSpPr>
            <a:spLocks noGrp="1"/>
          </p:cNvSpPr>
          <p:nvPr>
            <p:ph type="pic" sz="quarter" idx="12"/>
          </p:nvPr>
        </p:nvSpPr>
        <p:spPr>
          <a:xfrm>
            <a:off x="1603826" y="5630780"/>
            <a:ext cx="9721774" cy="9310687"/>
          </a:xfrm>
          <a:prstGeom prst="rect">
            <a:avLst/>
          </a:prstGeom>
        </p:spPr>
        <p:txBody>
          <a:bodyPr/>
          <a:lstStyle/>
          <a:p>
            <a:endParaRPr lang="en-GB" dirty="0"/>
          </a:p>
        </p:txBody>
      </p:sp>
    </p:spTree>
    <p:extLst>
      <p:ext uri="{BB962C8B-B14F-4D97-AF65-F5344CB8AC3E}">
        <p14:creationId xmlns:p14="http://schemas.microsoft.com/office/powerpoint/2010/main" val="1206113704"/>
      </p:ext>
    </p:extLst>
  </p:cSld>
  <p:clrMapOvr>
    <a:masterClrMapping/>
  </p:clrMapOvr>
  <p:extLst mod="1">
    <p:ext uri="{DCECCB84-F9BA-43D5-87BE-67443E8EF086}">
      <p15:sldGuideLst xmlns:p15="http://schemas.microsoft.com/office/powerpoint/2012/main">
        <p15:guide id="1" orient="horz" pos="1156" userDrawn="1">
          <p15:clr>
            <a:srgbClr val="FBAE40"/>
          </p15:clr>
        </p15:guide>
        <p15:guide id="2" pos="14091" userDrawn="1">
          <p15:clr>
            <a:srgbClr val="FBAE40"/>
          </p15:clr>
        </p15:guide>
        <p15:guide id="3" pos="1010" userDrawn="1">
          <p15:clr>
            <a:srgbClr val="FBAE40"/>
          </p15:clr>
        </p15:guide>
        <p15:guide id="4" orient="horz" pos="11090" userDrawn="1">
          <p15:clr>
            <a:srgbClr val="FBAE40"/>
          </p15:clr>
        </p15:guide>
        <p15:guide id="5" orient="horz" pos="9412" userDrawn="1">
          <p15:clr>
            <a:srgbClr val="FBAE40"/>
          </p15:clr>
        </p15:guide>
        <p15:guide id="6" pos="7526" userDrawn="1">
          <p15:clr>
            <a:srgbClr val="FBAE40"/>
          </p15:clr>
        </p15:guide>
        <p15:guide id="7" orient="horz" pos="2721"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bheading + picture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FBD8CB2-AA80-4986-B69F-D4A076B07022}"/>
              </a:ext>
            </a:extLst>
          </p:cNvPr>
          <p:cNvSpPr>
            <a:spLocks noGrp="1"/>
          </p:cNvSpPr>
          <p:nvPr>
            <p:ph type="title"/>
          </p:nvPr>
        </p:nvSpPr>
        <p:spPr>
          <a:xfrm>
            <a:off x="1603825" y="1835150"/>
            <a:ext cx="20793764" cy="1605882"/>
          </a:xfrm>
          <a:prstGeom prst="rect">
            <a:avLst/>
          </a:prstGeom>
        </p:spPr>
        <p:txBody>
          <a:bodyPr/>
          <a:lstStyle>
            <a:lvl1pPr>
              <a:defRPr sz="7200" b="1">
                <a:solidFill>
                  <a:srgbClr val="177F7B"/>
                </a:solidFill>
                <a:latin typeface="Droid Sans"/>
              </a:defRPr>
            </a:lvl1pPr>
          </a:lstStyle>
          <a:p>
            <a:r>
              <a:rPr lang="en-GB" dirty="0"/>
              <a:t>Click to edit Master title style</a:t>
            </a:r>
            <a:endParaRPr lang="en-US" dirty="0"/>
          </a:p>
        </p:txBody>
      </p:sp>
      <p:sp>
        <p:nvSpPr>
          <p:cNvPr id="5" name="Text Placeholder 11">
            <a:extLst>
              <a:ext uri="{FF2B5EF4-FFF2-40B4-BE49-F238E27FC236}">
                <a16:creationId xmlns:a16="http://schemas.microsoft.com/office/drawing/2014/main" id="{E4BB39E5-7ECC-4A37-92CB-6BF2261C5880}"/>
              </a:ext>
            </a:extLst>
          </p:cNvPr>
          <p:cNvSpPr>
            <a:spLocks noGrp="1"/>
          </p:cNvSpPr>
          <p:nvPr>
            <p:ph type="body" sz="quarter" idx="11" hasCustomPrompt="1"/>
          </p:nvPr>
        </p:nvSpPr>
        <p:spPr>
          <a:xfrm>
            <a:off x="1603824" y="3598652"/>
            <a:ext cx="20793764" cy="1286169"/>
          </a:xfrm>
          <a:prstGeom prst="rect">
            <a:avLst/>
          </a:prstGeom>
        </p:spPr>
        <p:txBody>
          <a:bodyPr wrap="square">
            <a:noAutofit/>
          </a:bodyPr>
          <a:lstStyle>
            <a:lvl1pPr marL="0" indent="0">
              <a:buNone/>
              <a:defRPr sz="6000" b="1" baseline="0">
                <a:solidFill>
                  <a:srgbClr val="D62F5F"/>
                </a:solidFill>
                <a:latin typeface="Droid Sans"/>
              </a:defRPr>
            </a:lvl1pPr>
          </a:lstStyle>
          <a:p>
            <a:pPr lvl="0"/>
            <a:r>
              <a:rPr lang="en-US" dirty="0"/>
              <a:t>Subheading goes here</a:t>
            </a:r>
          </a:p>
        </p:txBody>
      </p:sp>
      <p:sp>
        <p:nvSpPr>
          <p:cNvPr id="4" name="Picture Placeholder 3">
            <a:extLst>
              <a:ext uri="{FF2B5EF4-FFF2-40B4-BE49-F238E27FC236}">
                <a16:creationId xmlns:a16="http://schemas.microsoft.com/office/drawing/2014/main" id="{F9B8F6E5-6D80-485F-B7A7-8FF1E1A10AAC}"/>
              </a:ext>
            </a:extLst>
          </p:cNvPr>
          <p:cNvSpPr>
            <a:spLocks noGrp="1"/>
          </p:cNvSpPr>
          <p:nvPr>
            <p:ph type="pic" sz="quarter" idx="12"/>
          </p:nvPr>
        </p:nvSpPr>
        <p:spPr>
          <a:xfrm>
            <a:off x="1603825" y="5630780"/>
            <a:ext cx="20766377" cy="9310687"/>
          </a:xfrm>
          <a:prstGeom prst="rect">
            <a:avLst/>
          </a:prstGeom>
        </p:spPr>
        <p:txBody>
          <a:bodyPr/>
          <a:lstStyle/>
          <a:p>
            <a:endParaRPr lang="en-GB" dirty="0"/>
          </a:p>
        </p:txBody>
      </p:sp>
    </p:spTree>
    <p:extLst>
      <p:ext uri="{BB962C8B-B14F-4D97-AF65-F5344CB8AC3E}">
        <p14:creationId xmlns:p14="http://schemas.microsoft.com/office/powerpoint/2010/main" val="2146808833"/>
      </p:ext>
    </p:extLst>
  </p:cSld>
  <p:clrMapOvr>
    <a:masterClrMapping/>
  </p:clrMapOvr>
  <p:extLst mod="1">
    <p:ext uri="{DCECCB84-F9BA-43D5-87BE-67443E8EF086}">
      <p15:sldGuideLst xmlns:p15="http://schemas.microsoft.com/office/powerpoint/2012/main">
        <p15:guide id="1" orient="horz" pos="1156" userDrawn="1">
          <p15:clr>
            <a:srgbClr val="FBAE40"/>
          </p15:clr>
        </p15:guide>
        <p15:guide id="2" pos="14091" userDrawn="1">
          <p15:clr>
            <a:srgbClr val="FBAE40"/>
          </p15:clr>
        </p15:guide>
        <p15:guide id="3" pos="1010" userDrawn="1">
          <p15:clr>
            <a:srgbClr val="FBAE40"/>
          </p15:clr>
        </p15:guide>
        <p15:guide id="4" orient="horz" pos="11090" userDrawn="1">
          <p15:clr>
            <a:srgbClr val="FBAE40"/>
          </p15:clr>
        </p15:guide>
        <p15:guide id="5" orient="horz" pos="9412" userDrawn="1">
          <p15:clr>
            <a:srgbClr val="FBAE40"/>
          </p15:clr>
        </p15:guide>
        <p15:guide id="6" pos="7526" userDrawn="1">
          <p15:clr>
            <a:srgbClr val="FBAE40"/>
          </p15:clr>
        </p15:guide>
        <p15:guide id="7" orient="horz" pos="2721"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8.xml"/><Relationship Id="rId7"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theme" Target="../theme/theme3.xml"/><Relationship Id="rId4"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10.xml"/><Relationship Id="rId5" Type="http://schemas.openxmlformats.org/officeDocument/2006/relationships/image" Target="../media/image1.png"/><Relationship Id="rId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theme" Target="../theme/theme5.xml"/><Relationship Id="rId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FA30A55-14A3-446C-9CF3-43BA37129645}"/>
              </a:ext>
            </a:extLst>
          </p:cNvPr>
          <p:cNvSpPr/>
          <p:nvPr userDrawn="1"/>
        </p:nvSpPr>
        <p:spPr>
          <a:xfrm flipV="1">
            <a:off x="-142" y="15834430"/>
            <a:ext cx="4806159" cy="360000"/>
          </a:xfrm>
          <a:prstGeom prst="rect">
            <a:avLst/>
          </a:prstGeom>
          <a:solidFill>
            <a:srgbClr val="1780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3" name="Rectangle 12">
            <a:extLst>
              <a:ext uri="{FF2B5EF4-FFF2-40B4-BE49-F238E27FC236}">
                <a16:creationId xmlns:a16="http://schemas.microsoft.com/office/drawing/2014/main" id="{74F082A2-7783-4569-940B-B18454B672DB}"/>
              </a:ext>
            </a:extLst>
          </p:cNvPr>
          <p:cNvSpPr/>
          <p:nvPr userDrawn="1"/>
        </p:nvSpPr>
        <p:spPr>
          <a:xfrm flipV="1">
            <a:off x="4801629" y="15843541"/>
            <a:ext cx="4806159" cy="360000"/>
          </a:xfrm>
          <a:prstGeom prst="rect">
            <a:avLst/>
          </a:prstGeom>
          <a:solidFill>
            <a:srgbClr val="175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4" name="Rectangle 13">
            <a:extLst>
              <a:ext uri="{FF2B5EF4-FFF2-40B4-BE49-F238E27FC236}">
                <a16:creationId xmlns:a16="http://schemas.microsoft.com/office/drawing/2014/main" id="{353C47D8-755E-44AC-90EE-50BCBE5914FB}"/>
              </a:ext>
            </a:extLst>
          </p:cNvPr>
          <p:cNvSpPr/>
          <p:nvPr userDrawn="1"/>
        </p:nvSpPr>
        <p:spPr>
          <a:xfrm flipV="1">
            <a:off x="9593845" y="15833472"/>
            <a:ext cx="4806159" cy="360000"/>
          </a:xfrm>
          <a:prstGeom prst="rect">
            <a:avLst/>
          </a:prstGeom>
          <a:solidFill>
            <a:srgbClr val="D62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5" name="Rectangle 14">
            <a:extLst>
              <a:ext uri="{FF2B5EF4-FFF2-40B4-BE49-F238E27FC236}">
                <a16:creationId xmlns:a16="http://schemas.microsoft.com/office/drawing/2014/main" id="{2FEA6907-21AC-498F-8CD5-F51446B6B8EB}"/>
              </a:ext>
            </a:extLst>
          </p:cNvPr>
          <p:cNvSpPr/>
          <p:nvPr userDrawn="1"/>
        </p:nvSpPr>
        <p:spPr>
          <a:xfrm flipV="1">
            <a:off x="14399862" y="15839857"/>
            <a:ext cx="4806159" cy="360000"/>
          </a:xfrm>
          <a:prstGeom prst="rect">
            <a:avLst/>
          </a:prstGeom>
          <a:solidFill>
            <a:srgbClr val="F29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6" name="Rectangle 15">
            <a:extLst>
              <a:ext uri="{FF2B5EF4-FFF2-40B4-BE49-F238E27FC236}">
                <a16:creationId xmlns:a16="http://schemas.microsoft.com/office/drawing/2014/main" id="{455F208C-8543-4140-8999-659378AE79E1}"/>
              </a:ext>
            </a:extLst>
          </p:cNvPr>
          <p:cNvSpPr/>
          <p:nvPr userDrawn="1"/>
        </p:nvSpPr>
        <p:spPr>
          <a:xfrm flipV="1">
            <a:off x="19195254" y="15841663"/>
            <a:ext cx="4806159" cy="360000"/>
          </a:xfrm>
          <a:prstGeom prst="rect">
            <a:avLst/>
          </a:prstGeom>
          <a:solidFill>
            <a:srgbClr val="FFD8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Rectangle 1">
            <a:extLst>
              <a:ext uri="{FF2B5EF4-FFF2-40B4-BE49-F238E27FC236}">
                <a16:creationId xmlns:a16="http://schemas.microsoft.com/office/drawing/2014/main" id="{CB1686A0-3EB3-457D-B18C-F22FF235CE5F}"/>
              </a:ext>
            </a:extLst>
          </p:cNvPr>
          <p:cNvSpPr/>
          <p:nvPr userDrawn="1"/>
        </p:nvSpPr>
        <p:spPr>
          <a:xfrm>
            <a:off x="0" y="15220195"/>
            <a:ext cx="23976793" cy="6333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1" name="Rectangle 20">
            <a:extLst>
              <a:ext uri="{FF2B5EF4-FFF2-40B4-BE49-F238E27FC236}">
                <a16:creationId xmlns:a16="http://schemas.microsoft.com/office/drawing/2014/main" id="{3C70E538-3BD0-41A0-9DC2-57E0A69741EA}"/>
              </a:ext>
            </a:extLst>
          </p:cNvPr>
          <p:cNvSpPr/>
          <p:nvPr userDrawn="1"/>
        </p:nvSpPr>
        <p:spPr>
          <a:xfrm>
            <a:off x="0" y="16178166"/>
            <a:ext cx="23976793" cy="2623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22" name="Picture 2" descr="http://www.ntd-ngonetwork.org/sites/all/themes/nnn_theme/logo.png">
            <a:extLst>
              <a:ext uri="{FF2B5EF4-FFF2-40B4-BE49-F238E27FC236}">
                <a16:creationId xmlns:a16="http://schemas.microsoft.com/office/drawing/2014/main" id="{EEB86BA1-622F-4606-AF6E-A2C127257CC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03375" y="1800225"/>
            <a:ext cx="8799998" cy="2880000"/>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B3E7D2A8-5C64-481A-AB36-8D5C8F2A2CC4}"/>
              </a:ext>
            </a:extLst>
          </p:cNvPr>
          <p:cNvGrpSpPr/>
          <p:nvPr userDrawn="1"/>
        </p:nvGrpSpPr>
        <p:grpSpPr>
          <a:xfrm>
            <a:off x="6271263" y="16309318"/>
            <a:ext cx="11458887" cy="1810758"/>
            <a:chOff x="7035000" y="16468501"/>
            <a:chExt cx="11458887" cy="1810758"/>
          </a:xfrm>
        </p:grpSpPr>
        <p:sp>
          <p:nvSpPr>
            <p:cNvPr id="24" name="Subtitle 2">
              <a:extLst>
                <a:ext uri="{FF2B5EF4-FFF2-40B4-BE49-F238E27FC236}">
                  <a16:creationId xmlns:a16="http://schemas.microsoft.com/office/drawing/2014/main" id="{A8823F24-9625-4D63-B671-8B8B6984A553}"/>
                </a:ext>
              </a:extLst>
            </p:cNvPr>
            <p:cNvSpPr txBox="1">
              <a:spLocks/>
            </p:cNvSpPr>
            <p:nvPr userDrawn="1"/>
          </p:nvSpPr>
          <p:spPr>
            <a:xfrm>
              <a:off x="7035000" y="16468501"/>
              <a:ext cx="10328828" cy="1810758"/>
            </a:xfrm>
            <a:prstGeom prst="rect">
              <a:avLst/>
            </a:prstGeom>
          </p:spPr>
          <p:txBody>
            <a:bodyPr vert="horz" lIns="91440" tIns="45720" rIns="91440" bIns="45720" rtlCol="0" anchor="ctr">
              <a:normAutofit/>
            </a:bodyPr>
            <a:lstStyle>
              <a:lvl1pPr marL="0" indent="0" algn="l" defTabSz="2400026" rtl="0" eaLnBrk="1" latinLnBrk="0" hangingPunct="1">
                <a:lnSpc>
                  <a:spcPct val="90000"/>
                </a:lnSpc>
                <a:spcBef>
                  <a:spcPts val="2625"/>
                </a:spcBef>
                <a:buFont typeface="Arial" panose="020B0604020202020204" pitchFamily="34" charset="0"/>
                <a:buNone/>
                <a:defRPr sz="8000" kern="1200">
                  <a:solidFill>
                    <a:srgbClr val="175781"/>
                  </a:solidFill>
                  <a:latin typeface="Droid Sans"/>
                  <a:ea typeface="+mn-ea"/>
                  <a:cs typeface="+mn-cs"/>
                </a:defRPr>
              </a:lvl1pPr>
              <a:lvl2pPr marL="1200013" indent="0" algn="ctr" defTabSz="2400026" rtl="0" eaLnBrk="1" latinLnBrk="0" hangingPunct="1">
                <a:lnSpc>
                  <a:spcPct val="90000"/>
                </a:lnSpc>
                <a:spcBef>
                  <a:spcPts val="1312"/>
                </a:spcBef>
                <a:buFont typeface="Arial" panose="020B0604020202020204" pitchFamily="34" charset="0"/>
                <a:buNone/>
                <a:defRPr sz="5249" kern="1200">
                  <a:solidFill>
                    <a:schemeClr val="tx1"/>
                  </a:solidFill>
                  <a:latin typeface="+mn-lt"/>
                  <a:ea typeface="+mn-ea"/>
                  <a:cs typeface="+mn-cs"/>
                </a:defRPr>
              </a:lvl2pPr>
              <a:lvl3pPr marL="2400026" indent="0" algn="ctr" defTabSz="2400026" rtl="0" eaLnBrk="1" latinLnBrk="0" hangingPunct="1">
                <a:lnSpc>
                  <a:spcPct val="90000"/>
                </a:lnSpc>
                <a:spcBef>
                  <a:spcPts val="1312"/>
                </a:spcBef>
                <a:buFont typeface="Arial" panose="020B0604020202020204" pitchFamily="34" charset="0"/>
                <a:buNone/>
                <a:defRPr sz="4724" kern="1200">
                  <a:solidFill>
                    <a:schemeClr val="tx1"/>
                  </a:solidFill>
                  <a:latin typeface="+mn-lt"/>
                  <a:ea typeface="+mn-ea"/>
                  <a:cs typeface="+mn-cs"/>
                </a:defRPr>
              </a:lvl3pPr>
              <a:lvl4pPr marL="3600039" indent="0" algn="ctr" defTabSz="2400026" rtl="0" eaLnBrk="1" latinLnBrk="0" hangingPunct="1">
                <a:lnSpc>
                  <a:spcPct val="90000"/>
                </a:lnSpc>
                <a:spcBef>
                  <a:spcPts val="1312"/>
                </a:spcBef>
                <a:buFont typeface="Arial" panose="020B0604020202020204" pitchFamily="34" charset="0"/>
                <a:buNone/>
                <a:defRPr sz="4200" kern="1200">
                  <a:solidFill>
                    <a:schemeClr val="tx1"/>
                  </a:solidFill>
                  <a:latin typeface="+mn-lt"/>
                  <a:ea typeface="+mn-ea"/>
                  <a:cs typeface="+mn-cs"/>
                </a:defRPr>
              </a:lvl4pPr>
              <a:lvl5pPr marL="4800051" indent="0" algn="ctr" defTabSz="2400026" rtl="0" eaLnBrk="1" latinLnBrk="0" hangingPunct="1">
                <a:lnSpc>
                  <a:spcPct val="90000"/>
                </a:lnSpc>
                <a:spcBef>
                  <a:spcPts val="1312"/>
                </a:spcBef>
                <a:buFont typeface="Arial" panose="020B0604020202020204" pitchFamily="34" charset="0"/>
                <a:buNone/>
                <a:defRPr sz="4200" kern="1200">
                  <a:solidFill>
                    <a:schemeClr val="tx1"/>
                  </a:solidFill>
                  <a:latin typeface="+mn-lt"/>
                  <a:ea typeface="+mn-ea"/>
                  <a:cs typeface="+mn-cs"/>
                </a:defRPr>
              </a:lvl5pPr>
              <a:lvl6pPr marL="6000064" indent="0" algn="ctr" defTabSz="2400026" rtl="0" eaLnBrk="1" latinLnBrk="0" hangingPunct="1">
                <a:lnSpc>
                  <a:spcPct val="90000"/>
                </a:lnSpc>
                <a:spcBef>
                  <a:spcPts val="1312"/>
                </a:spcBef>
                <a:buFont typeface="Arial" panose="020B0604020202020204" pitchFamily="34" charset="0"/>
                <a:buNone/>
                <a:defRPr sz="4200" kern="1200">
                  <a:solidFill>
                    <a:schemeClr val="tx1"/>
                  </a:solidFill>
                  <a:latin typeface="+mn-lt"/>
                  <a:ea typeface="+mn-ea"/>
                  <a:cs typeface="+mn-cs"/>
                </a:defRPr>
              </a:lvl6pPr>
              <a:lvl7pPr marL="7200077" indent="0" algn="ctr" defTabSz="2400026" rtl="0" eaLnBrk="1" latinLnBrk="0" hangingPunct="1">
                <a:lnSpc>
                  <a:spcPct val="90000"/>
                </a:lnSpc>
                <a:spcBef>
                  <a:spcPts val="1312"/>
                </a:spcBef>
                <a:buFont typeface="Arial" panose="020B0604020202020204" pitchFamily="34" charset="0"/>
                <a:buNone/>
                <a:defRPr sz="4200" kern="1200">
                  <a:solidFill>
                    <a:schemeClr val="tx1"/>
                  </a:solidFill>
                  <a:latin typeface="+mn-lt"/>
                  <a:ea typeface="+mn-ea"/>
                  <a:cs typeface="+mn-cs"/>
                </a:defRPr>
              </a:lvl7pPr>
              <a:lvl8pPr marL="8400090" indent="0" algn="ctr" defTabSz="2400026" rtl="0" eaLnBrk="1" latinLnBrk="0" hangingPunct="1">
                <a:lnSpc>
                  <a:spcPct val="90000"/>
                </a:lnSpc>
                <a:spcBef>
                  <a:spcPts val="1312"/>
                </a:spcBef>
                <a:buFont typeface="Arial" panose="020B0604020202020204" pitchFamily="34" charset="0"/>
                <a:buNone/>
                <a:defRPr sz="4200" kern="1200">
                  <a:solidFill>
                    <a:schemeClr val="tx1"/>
                  </a:solidFill>
                  <a:latin typeface="+mn-lt"/>
                  <a:ea typeface="+mn-ea"/>
                  <a:cs typeface="+mn-cs"/>
                </a:defRPr>
              </a:lvl8pPr>
              <a:lvl9pPr marL="9600103" indent="0" algn="ctr" defTabSz="2400026" rtl="0" eaLnBrk="1" latinLnBrk="0" hangingPunct="1">
                <a:lnSpc>
                  <a:spcPct val="90000"/>
                </a:lnSpc>
                <a:spcBef>
                  <a:spcPts val="1312"/>
                </a:spcBef>
                <a:buFont typeface="Arial" panose="020B0604020202020204" pitchFamily="34" charset="0"/>
                <a:buNone/>
                <a:defRPr sz="4200" kern="1200">
                  <a:solidFill>
                    <a:schemeClr val="tx1"/>
                  </a:solidFill>
                  <a:latin typeface="+mn-lt"/>
                  <a:ea typeface="+mn-ea"/>
                  <a:cs typeface="+mn-cs"/>
                </a:defRPr>
              </a:lvl9pPr>
            </a:lstStyle>
            <a:p>
              <a:r>
                <a:rPr lang="en-US" sz="6600" b="1" dirty="0">
                  <a:solidFill>
                    <a:srgbClr val="177F7B"/>
                  </a:solidFill>
                </a:rPr>
                <a:t>ntd-ngonetwork.org</a:t>
              </a:r>
            </a:p>
          </p:txBody>
        </p:sp>
        <p:pic>
          <p:nvPicPr>
            <p:cNvPr id="25" name="Picture 24" descr="A close up of a sign&#10;&#10;Description generated with very high confidence">
              <a:extLst>
                <a:ext uri="{FF2B5EF4-FFF2-40B4-BE49-F238E27FC236}">
                  <a16:creationId xmlns:a16="http://schemas.microsoft.com/office/drawing/2014/main" id="{3D9D2499-A5B2-4861-94DC-AF9E5D2C7B6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995370" y="16857919"/>
              <a:ext cx="810922" cy="792000"/>
            </a:xfrm>
            <a:prstGeom prst="rect">
              <a:avLst/>
            </a:prstGeom>
          </p:spPr>
        </p:pic>
        <p:pic>
          <p:nvPicPr>
            <p:cNvPr id="26" name="Picture 25" descr="A picture containing ax&#10;&#10;Description generated with very high confidence">
              <a:extLst>
                <a:ext uri="{FF2B5EF4-FFF2-40B4-BE49-F238E27FC236}">
                  <a16:creationId xmlns:a16="http://schemas.microsoft.com/office/drawing/2014/main" id="{D7F4BEAA-9833-4887-ABA1-134A9B51B75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544561" y="16856334"/>
              <a:ext cx="949326" cy="792000"/>
            </a:xfrm>
            <a:prstGeom prst="rect">
              <a:avLst/>
            </a:prstGeom>
          </p:spPr>
        </p:pic>
      </p:grpSp>
    </p:spTree>
    <p:extLst>
      <p:ext uri="{BB962C8B-B14F-4D97-AF65-F5344CB8AC3E}">
        <p14:creationId xmlns:p14="http://schemas.microsoft.com/office/powerpoint/2010/main" val="3937979060"/>
      </p:ext>
    </p:extLst>
  </p:cSld>
  <p:clrMap bg1="lt1" tx1="dk1" bg2="lt2" tx2="dk2" accent1="accent1" accent2="accent2" accent3="accent3" accent4="accent4" accent5="accent5" accent6="accent6" hlink="hlink" folHlink="folHlink"/>
  <p:sldLayoutIdLst>
    <p:sldLayoutId id="2147483697" r:id="rId1"/>
  </p:sldLayoutIdLst>
  <p:txStyles>
    <p:titleStyle>
      <a:lvl1pPr algn="l" defTabSz="1800020" rtl="0" eaLnBrk="1" latinLnBrk="0" hangingPunct="1">
        <a:lnSpc>
          <a:spcPct val="90000"/>
        </a:lnSpc>
        <a:spcBef>
          <a:spcPct val="0"/>
        </a:spcBef>
        <a:buNone/>
        <a:defRPr sz="8662" kern="1200">
          <a:solidFill>
            <a:schemeClr val="tx1"/>
          </a:solidFill>
          <a:latin typeface="+mj-lt"/>
          <a:ea typeface="+mj-ea"/>
          <a:cs typeface="+mj-cs"/>
        </a:defRPr>
      </a:lvl1pPr>
    </p:titleStyle>
    <p:bodyStyle>
      <a:lvl1pPr marL="450005" indent="-450005" algn="l" defTabSz="1800020" rtl="0" eaLnBrk="1" latinLnBrk="0" hangingPunct="1">
        <a:lnSpc>
          <a:spcPct val="90000"/>
        </a:lnSpc>
        <a:spcBef>
          <a:spcPts val="1969"/>
        </a:spcBef>
        <a:buFont typeface="Arial" panose="020B0604020202020204" pitchFamily="34" charset="0"/>
        <a:buChar char="•"/>
        <a:defRPr sz="5512" kern="1200">
          <a:solidFill>
            <a:schemeClr val="tx1"/>
          </a:solidFill>
          <a:latin typeface="+mn-lt"/>
          <a:ea typeface="+mn-ea"/>
          <a:cs typeface="+mn-cs"/>
        </a:defRPr>
      </a:lvl1pPr>
      <a:lvl2pPr marL="1350014" indent="-450005" algn="l" defTabSz="1800020" rtl="0" eaLnBrk="1" latinLnBrk="0" hangingPunct="1">
        <a:lnSpc>
          <a:spcPct val="90000"/>
        </a:lnSpc>
        <a:spcBef>
          <a:spcPts val="984"/>
        </a:spcBef>
        <a:buFont typeface="Arial" panose="020B0604020202020204" pitchFamily="34" charset="0"/>
        <a:buChar char="•"/>
        <a:defRPr sz="4724" kern="1200">
          <a:solidFill>
            <a:schemeClr val="tx1"/>
          </a:solidFill>
          <a:latin typeface="+mn-lt"/>
          <a:ea typeface="+mn-ea"/>
          <a:cs typeface="+mn-cs"/>
        </a:defRPr>
      </a:lvl2pPr>
      <a:lvl3pPr marL="2250024" indent="-450005" algn="l" defTabSz="1800020" rtl="0" eaLnBrk="1" latinLnBrk="0" hangingPunct="1">
        <a:lnSpc>
          <a:spcPct val="90000"/>
        </a:lnSpc>
        <a:spcBef>
          <a:spcPts val="984"/>
        </a:spcBef>
        <a:buFont typeface="Arial" panose="020B0604020202020204" pitchFamily="34" charset="0"/>
        <a:buChar char="•"/>
        <a:defRPr sz="3937" kern="1200">
          <a:solidFill>
            <a:schemeClr val="tx1"/>
          </a:solidFill>
          <a:latin typeface="+mn-lt"/>
          <a:ea typeface="+mn-ea"/>
          <a:cs typeface="+mn-cs"/>
        </a:defRPr>
      </a:lvl3pPr>
      <a:lvl4pPr marL="3150034" indent="-450005" algn="l" defTabSz="1800020" rtl="0" eaLnBrk="1" latinLnBrk="0" hangingPunct="1">
        <a:lnSpc>
          <a:spcPct val="90000"/>
        </a:lnSpc>
        <a:spcBef>
          <a:spcPts val="984"/>
        </a:spcBef>
        <a:buFont typeface="Arial" panose="020B0604020202020204" pitchFamily="34" charset="0"/>
        <a:buChar char="•"/>
        <a:defRPr sz="3543" kern="1200">
          <a:solidFill>
            <a:schemeClr val="tx1"/>
          </a:solidFill>
          <a:latin typeface="+mn-lt"/>
          <a:ea typeface="+mn-ea"/>
          <a:cs typeface="+mn-cs"/>
        </a:defRPr>
      </a:lvl4pPr>
      <a:lvl5pPr marL="4050044" indent="-450005" algn="l" defTabSz="1800020" rtl="0" eaLnBrk="1" latinLnBrk="0" hangingPunct="1">
        <a:lnSpc>
          <a:spcPct val="90000"/>
        </a:lnSpc>
        <a:spcBef>
          <a:spcPts val="984"/>
        </a:spcBef>
        <a:buFont typeface="Arial" panose="020B0604020202020204" pitchFamily="34" charset="0"/>
        <a:buChar char="•"/>
        <a:defRPr sz="3543" kern="1200">
          <a:solidFill>
            <a:schemeClr val="tx1"/>
          </a:solidFill>
          <a:latin typeface="+mn-lt"/>
          <a:ea typeface="+mn-ea"/>
          <a:cs typeface="+mn-cs"/>
        </a:defRPr>
      </a:lvl5pPr>
      <a:lvl6pPr marL="4950053" indent="-450005" algn="l" defTabSz="1800020" rtl="0" eaLnBrk="1" latinLnBrk="0" hangingPunct="1">
        <a:lnSpc>
          <a:spcPct val="90000"/>
        </a:lnSpc>
        <a:spcBef>
          <a:spcPts val="984"/>
        </a:spcBef>
        <a:buFont typeface="Arial" panose="020B0604020202020204" pitchFamily="34" charset="0"/>
        <a:buChar char="•"/>
        <a:defRPr sz="3543" kern="1200">
          <a:solidFill>
            <a:schemeClr val="tx1"/>
          </a:solidFill>
          <a:latin typeface="+mn-lt"/>
          <a:ea typeface="+mn-ea"/>
          <a:cs typeface="+mn-cs"/>
        </a:defRPr>
      </a:lvl6pPr>
      <a:lvl7pPr marL="5850062" indent="-450005" algn="l" defTabSz="1800020" rtl="0" eaLnBrk="1" latinLnBrk="0" hangingPunct="1">
        <a:lnSpc>
          <a:spcPct val="90000"/>
        </a:lnSpc>
        <a:spcBef>
          <a:spcPts val="984"/>
        </a:spcBef>
        <a:buFont typeface="Arial" panose="020B0604020202020204" pitchFamily="34" charset="0"/>
        <a:buChar char="•"/>
        <a:defRPr sz="3543" kern="1200">
          <a:solidFill>
            <a:schemeClr val="tx1"/>
          </a:solidFill>
          <a:latin typeface="+mn-lt"/>
          <a:ea typeface="+mn-ea"/>
          <a:cs typeface="+mn-cs"/>
        </a:defRPr>
      </a:lvl7pPr>
      <a:lvl8pPr marL="6750072" indent="-450005" algn="l" defTabSz="1800020" rtl="0" eaLnBrk="1" latinLnBrk="0" hangingPunct="1">
        <a:lnSpc>
          <a:spcPct val="90000"/>
        </a:lnSpc>
        <a:spcBef>
          <a:spcPts val="984"/>
        </a:spcBef>
        <a:buFont typeface="Arial" panose="020B0604020202020204" pitchFamily="34" charset="0"/>
        <a:buChar char="•"/>
        <a:defRPr sz="3543" kern="1200">
          <a:solidFill>
            <a:schemeClr val="tx1"/>
          </a:solidFill>
          <a:latin typeface="+mn-lt"/>
          <a:ea typeface="+mn-ea"/>
          <a:cs typeface="+mn-cs"/>
        </a:defRPr>
      </a:lvl8pPr>
      <a:lvl9pPr marL="7650082" indent="-450005" algn="l" defTabSz="1800020" rtl="0" eaLnBrk="1" latinLnBrk="0" hangingPunct="1">
        <a:lnSpc>
          <a:spcPct val="90000"/>
        </a:lnSpc>
        <a:spcBef>
          <a:spcPts val="984"/>
        </a:spcBef>
        <a:buFont typeface="Arial" panose="020B0604020202020204" pitchFamily="34" charset="0"/>
        <a:buChar char="•"/>
        <a:defRPr sz="3543" kern="1200">
          <a:solidFill>
            <a:schemeClr val="tx1"/>
          </a:solidFill>
          <a:latin typeface="+mn-lt"/>
          <a:ea typeface="+mn-ea"/>
          <a:cs typeface="+mn-cs"/>
        </a:defRPr>
      </a:lvl9pPr>
    </p:bodyStyle>
    <p:otherStyle>
      <a:defPPr>
        <a:defRPr lang="en-US"/>
      </a:defPPr>
      <a:lvl1pPr marL="0" algn="l" defTabSz="1800020" rtl="0" eaLnBrk="1" latinLnBrk="0" hangingPunct="1">
        <a:defRPr sz="3543" kern="1200">
          <a:solidFill>
            <a:schemeClr val="tx1"/>
          </a:solidFill>
          <a:latin typeface="+mn-lt"/>
          <a:ea typeface="+mn-ea"/>
          <a:cs typeface="+mn-cs"/>
        </a:defRPr>
      </a:lvl1pPr>
      <a:lvl2pPr marL="900010" algn="l" defTabSz="1800020" rtl="0" eaLnBrk="1" latinLnBrk="0" hangingPunct="1">
        <a:defRPr sz="3543" kern="1200">
          <a:solidFill>
            <a:schemeClr val="tx1"/>
          </a:solidFill>
          <a:latin typeface="+mn-lt"/>
          <a:ea typeface="+mn-ea"/>
          <a:cs typeface="+mn-cs"/>
        </a:defRPr>
      </a:lvl2pPr>
      <a:lvl3pPr marL="1800020" algn="l" defTabSz="1800020" rtl="0" eaLnBrk="1" latinLnBrk="0" hangingPunct="1">
        <a:defRPr sz="3543" kern="1200">
          <a:solidFill>
            <a:schemeClr val="tx1"/>
          </a:solidFill>
          <a:latin typeface="+mn-lt"/>
          <a:ea typeface="+mn-ea"/>
          <a:cs typeface="+mn-cs"/>
        </a:defRPr>
      </a:lvl3pPr>
      <a:lvl4pPr marL="2700029" algn="l" defTabSz="1800020" rtl="0" eaLnBrk="1" latinLnBrk="0" hangingPunct="1">
        <a:defRPr sz="3543" kern="1200">
          <a:solidFill>
            <a:schemeClr val="tx1"/>
          </a:solidFill>
          <a:latin typeface="+mn-lt"/>
          <a:ea typeface="+mn-ea"/>
          <a:cs typeface="+mn-cs"/>
        </a:defRPr>
      </a:lvl4pPr>
      <a:lvl5pPr marL="3600038" algn="l" defTabSz="1800020" rtl="0" eaLnBrk="1" latinLnBrk="0" hangingPunct="1">
        <a:defRPr sz="3543" kern="1200">
          <a:solidFill>
            <a:schemeClr val="tx1"/>
          </a:solidFill>
          <a:latin typeface="+mn-lt"/>
          <a:ea typeface="+mn-ea"/>
          <a:cs typeface="+mn-cs"/>
        </a:defRPr>
      </a:lvl5pPr>
      <a:lvl6pPr marL="4500048" algn="l" defTabSz="1800020" rtl="0" eaLnBrk="1" latinLnBrk="0" hangingPunct="1">
        <a:defRPr sz="3543" kern="1200">
          <a:solidFill>
            <a:schemeClr val="tx1"/>
          </a:solidFill>
          <a:latin typeface="+mn-lt"/>
          <a:ea typeface="+mn-ea"/>
          <a:cs typeface="+mn-cs"/>
        </a:defRPr>
      </a:lvl6pPr>
      <a:lvl7pPr marL="5400058" algn="l" defTabSz="1800020" rtl="0" eaLnBrk="1" latinLnBrk="0" hangingPunct="1">
        <a:defRPr sz="3543" kern="1200">
          <a:solidFill>
            <a:schemeClr val="tx1"/>
          </a:solidFill>
          <a:latin typeface="+mn-lt"/>
          <a:ea typeface="+mn-ea"/>
          <a:cs typeface="+mn-cs"/>
        </a:defRPr>
      </a:lvl7pPr>
      <a:lvl8pPr marL="6300068" algn="l" defTabSz="1800020" rtl="0" eaLnBrk="1" latinLnBrk="0" hangingPunct="1">
        <a:defRPr sz="3543" kern="1200">
          <a:solidFill>
            <a:schemeClr val="tx1"/>
          </a:solidFill>
          <a:latin typeface="+mn-lt"/>
          <a:ea typeface="+mn-ea"/>
          <a:cs typeface="+mn-cs"/>
        </a:defRPr>
      </a:lvl8pPr>
      <a:lvl9pPr marL="7200077" algn="l" defTabSz="1800020" rtl="0" eaLnBrk="1" latinLnBrk="0" hangingPunct="1">
        <a:defRPr sz="3543"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0999" userDrawn="1">
          <p15:clr>
            <a:srgbClr val="F26B43"/>
          </p15:clr>
        </p15:guide>
        <p15:guide id="2" pos="7560" userDrawn="1">
          <p15:clr>
            <a:srgbClr val="F26B43"/>
          </p15:clr>
        </p15:guide>
        <p15:guide id="3" pos="1010" userDrawn="1">
          <p15:clr>
            <a:srgbClr val="F26B43"/>
          </p15:clr>
        </p15:guide>
        <p15:guide id="4" orient="horz" pos="1134" userDrawn="1">
          <p15:clr>
            <a:srgbClr val="F26B43"/>
          </p15:clr>
        </p15:guide>
        <p15:guide id="5" pos="1410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FA30A55-14A3-446C-9CF3-43BA37129645}"/>
              </a:ext>
            </a:extLst>
          </p:cNvPr>
          <p:cNvSpPr/>
          <p:nvPr userDrawn="1"/>
        </p:nvSpPr>
        <p:spPr>
          <a:xfrm flipV="1">
            <a:off x="-142" y="15834430"/>
            <a:ext cx="4806159" cy="360000"/>
          </a:xfrm>
          <a:prstGeom prst="rect">
            <a:avLst/>
          </a:prstGeom>
          <a:solidFill>
            <a:srgbClr val="1780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3" name="Rectangle 12">
            <a:extLst>
              <a:ext uri="{FF2B5EF4-FFF2-40B4-BE49-F238E27FC236}">
                <a16:creationId xmlns:a16="http://schemas.microsoft.com/office/drawing/2014/main" id="{74F082A2-7783-4569-940B-B18454B672DB}"/>
              </a:ext>
            </a:extLst>
          </p:cNvPr>
          <p:cNvSpPr/>
          <p:nvPr userDrawn="1"/>
        </p:nvSpPr>
        <p:spPr>
          <a:xfrm flipV="1">
            <a:off x="4801629" y="15843541"/>
            <a:ext cx="4806159" cy="360000"/>
          </a:xfrm>
          <a:prstGeom prst="rect">
            <a:avLst/>
          </a:prstGeom>
          <a:solidFill>
            <a:srgbClr val="175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4" name="Rectangle 13">
            <a:extLst>
              <a:ext uri="{FF2B5EF4-FFF2-40B4-BE49-F238E27FC236}">
                <a16:creationId xmlns:a16="http://schemas.microsoft.com/office/drawing/2014/main" id="{353C47D8-755E-44AC-90EE-50BCBE5914FB}"/>
              </a:ext>
            </a:extLst>
          </p:cNvPr>
          <p:cNvSpPr/>
          <p:nvPr userDrawn="1"/>
        </p:nvSpPr>
        <p:spPr>
          <a:xfrm flipV="1">
            <a:off x="9593845" y="15833472"/>
            <a:ext cx="4806159" cy="360000"/>
          </a:xfrm>
          <a:prstGeom prst="rect">
            <a:avLst/>
          </a:prstGeom>
          <a:solidFill>
            <a:srgbClr val="D62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5" name="Rectangle 14">
            <a:extLst>
              <a:ext uri="{FF2B5EF4-FFF2-40B4-BE49-F238E27FC236}">
                <a16:creationId xmlns:a16="http://schemas.microsoft.com/office/drawing/2014/main" id="{2FEA6907-21AC-498F-8CD5-F51446B6B8EB}"/>
              </a:ext>
            </a:extLst>
          </p:cNvPr>
          <p:cNvSpPr/>
          <p:nvPr userDrawn="1"/>
        </p:nvSpPr>
        <p:spPr>
          <a:xfrm flipV="1">
            <a:off x="14399862" y="15839857"/>
            <a:ext cx="4806159" cy="360000"/>
          </a:xfrm>
          <a:prstGeom prst="rect">
            <a:avLst/>
          </a:prstGeom>
          <a:solidFill>
            <a:srgbClr val="F29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6" name="Rectangle 15">
            <a:extLst>
              <a:ext uri="{FF2B5EF4-FFF2-40B4-BE49-F238E27FC236}">
                <a16:creationId xmlns:a16="http://schemas.microsoft.com/office/drawing/2014/main" id="{455F208C-8543-4140-8999-659378AE79E1}"/>
              </a:ext>
            </a:extLst>
          </p:cNvPr>
          <p:cNvSpPr/>
          <p:nvPr userDrawn="1"/>
        </p:nvSpPr>
        <p:spPr>
          <a:xfrm flipV="1">
            <a:off x="19195254" y="15841663"/>
            <a:ext cx="4806159" cy="360000"/>
          </a:xfrm>
          <a:prstGeom prst="rect">
            <a:avLst/>
          </a:prstGeom>
          <a:solidFill>
            <a:srgbClr val="FFD8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Rectangle 1">
            <a:extLst>
              <a:ext uri="{FF2B5EF4-FFF2-40B4-BE49-F238E27FC236}">
                <a16:creationId xmlns:a16="http://schemas.microsoft.com/office/drawing/2014/main" id="{CB1686A0-3EB3-457D-B18C-F22FF235CE5F}"/>
              </a:ext>
            </a:extLst>
          </p:cNvPr>
          <p:cNvSpPr/>
          <p:nvPr userDrawn="1"/>
        </p:nvSpPr>
        <p:spPr>
          <a:xfrm>
            <a:off x="0" y="15220195"/>
            <a:ext cx="23976793" cy="6333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1" name="Rectangle 20">
            <a:extLst>
              <a:ext uri="{FF2B5EF4-FFF2-40B4-BE49-F238E27FC236}">
                <a16:creationId xmlns:a16="http://schemas.microsoft.com/office/drawing/2014/main" id="{3C70E538-3BD0-41A0-9DC2-57E0A69741EA}"/>
              </a:ext>
            </a:extLst>
          </p:cNvPr>
          <p:cNvSpPr/>
          <p:nvPr userDrawn="1"/>
        </p:nvSpPr>
        <p:spPr>
          <a:xfrm>
            <a:off x="0" y="16178166"/>
            <a:ext cx="23976793" cy="2623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nvGrpSpPr>
          <p:cNvPr id="23" name="Group 22">
            <a:extLst>
              <a:ext uri="{FF2B5EF4-FFF2-40B4-BE49-F238E27FC236}">
                <a16:creationId xmlns:a16="http://schemas.microsoft.com/office/drawing/2014/main" id="{B768D8EC-B5C4-48C1-92E6-9E8ACBF3ADF0}"/>
              </a:ext>
            </a:extLst>
          </p:cNvPr>
          <p:cNvGrpSpPr/>
          <p:nvPr userDrawn="1"/>
        </p:nvGrpSpPr>
        <p:grpSpPr>
          <a:xfrm>
            <a:off x="10909654" y="16324230"/>
            <a:ext cx="11458887" cy="1810758"/>
            <a:chOff x="7035000" y="16468501"/>
            <a:chExt cx="11458887" cy="1810758"/>
          </a:xfrm>
        </p:grpSpPr>
        <p:sp>
          <p:nvSpPr>
            <p:cNvPr id="24" name="Subtitle 2">
              <a:extLst>
                <a:ext uri="{FF2B5EF4-FFF2-40B4-BE49-F238E27FC236}">
                  <a16:creationId xmlns:a16="http://schemas.microsoft.com/office/drawing/2014/main" id="{8A1A0D29-8F6E-4D42-9751-2E7380A82960}"/>
                </a:ext>
              </a:extLst>
            </p:cNvPr>
            <p:cNvSpPr txBox="1">
              <a:spLocks/>
            </p:cNvSpPr>
            <p:nvPr userDrawn="1"/>
          </p:nvSpPr>
          <p:spPr>
            <a:xfrm>
              <a:off x="7035000" y="16468501"/>
              <a:ext cx="10328828" cy="1810758"/>
            </a:xfrm>
            <a:prstGeom prst="rect">
              <a:avLst/>
            </a:prstGeom>
          </p:spPr>
          <p:txBody>
            <a:bodyPr vert="horz" lIns="91440" tIns="45720" rIns="91440" bIns="45720" rtlCol="0" anchor="ctr">
              <a:normAutofit/>
            </a:bodyPr>
            <a:lstStyle>
              <a:lvl1pPr marL="0" indent="0" algn="l" defTabSz="2400026" rtl="0" eaLnBrk="1" latinLnBrk="0" hangingPunct="1">
                <a:lnSpc>
                  <a:spcPct val="90000"/>
                </a:lnSpc>
                <a:spcBef>
                  <a:spcPts val="2625"/>
                </a:spcBef>
                <a:buFont typeface="Arial" panose="020B0604020202020204" pitchFamily="34" charset="0"/>
                <a:buNone/>
                <a:defRPr sz="8000" kern="1200">
                  <a:solidFill>
                    <a:srgbClr val="175781"/>
                  </a:solidFill>
                  <a:latin typeface="Droid Sans"/>
                  <a:ea typeface="+mn-ea"/>
                  <a:cs typeface="+mn-cs"/>
                </a:defRPr>
              </a:lvl1pPr>
              <a:lvl2pPr marL="1200013" indent="0" algn="ctr" defTabSz="2400026" rtl="0" eaLnBrk="1" latinLnBrk="0" hangingPunct="1">
                <a:lnSpc>
                  <a:spcPct val="90000"/>
                </a:lnSpc>
                <a:spcBef>
                  <a:spcPts val="1312"/>
                </a:spcBef>
                <a:buFont typeface="Arial" panose="020B0604020202020204" pitchFamily="34" charset="0"/>
                <a:buNone/>
                <a:defRPr sz="5249" kern="1200">
                  <a:solidFill>
                    <a:schemeClr val="tx1"/>
                  </a:solidFill>
                  <a:latin typeface="+mn-lt"/>
                  <a:ea typeface="+mn-ea"/>
                  <a:cs typeface="+mn-cs"/>
                </a:defRPr>
              </a:lvl2pPr>
              <a:lvl3pPr marL="2400026" indent="0" algn="ctr" defTabSz="2400026" rtl="0" eaLnBrk="1" latinLnBrk="0" hangingPunct="1">
                <a:lnSpc>
                  <a:spcPct val="90000"/>
                </a:lnSpc>
                <a:spcBef>
                  <a:spcPts val="1312"/>
                </a:spcBef>
                <a:buFont typeface="Arial" panose="020B0604020202020204" pitchFamily="34" charset="0"/>
                <a:buNone/>
                <a:defRPr sz="4724" kern="1200">
                  <a:solidFill>
                    <a:schemeClr val="tx1"/>
                  </a:solidFill>
                  <a:latin typeface="+mn-lt"/>
                  <a:ea typeface="+mn-ea"/>
                  <a:cs typeface="+mn-cs"/>
                </a:defRPr>
              </a:lvl3pPr>
              <a:lvl4pPr marL="3600039" indent="0" algn="ctr" defTabSz="2400026" rtl="0" eaLnBrk="1" latinLnBrk="0" hangingPunct="1">
                <a:lnSpc>
                  <a:spcPct val="90000"/>
                </a:lnSpc>
                <a:spcBef>
                  <a:spcPts val="1312"/>
                </a:spcBef>
                <a:buFont typeface="Arial" panose="020B0604020202020204" pitchFamily="34" charset="0"/>
                <a:buNone/>
                <a:defRPr sz="4200" kern="1200">
                  <a:solidFill>
                    <a:schemeClr val="tx1"/>
                  </a:solidFill>
                  <a:latin typeface="+mn-lt"/>
                  <a:ea typeface="+mn-ea"/>
                  <a:cs typeface="+mn-cs"/>
                </a:defRPr>
              </a:lvl4pPr>
              <a:lvl5pPr marL="4800051" indent="0" algn="ctr" defTabSz="2400026" rtl="0" eaLnBrk="1" latinLnBrk="0" hangingPunct="1">
                <a:lnSpc>
                  <a:spcPct val="90000"/>
                </a:lnSpc>
                <a:spcBef>
                  <a:spcPts val="1312"/>
                </a:spcBef>
                <a:buFont typeface="Arial" panose="020B0604020202020204" pitchFamily="34" charset="0"/>
                <a:buNone/>
                <a:defRPr sz="4200" kern="1200">
                  <a:solidFill>
                    <a:schemeClr val="tx1"/>
                  </a:solidFill>
                  <a:latin typeface="+mn-lt"/>
                  <a:ea typeface="+mn-ea"/>
                  <a:cs typeface="+mn-cs"/>
                </a:defRPr>
              </a:lvl5pPr>
              <a:lvl6pPr marL="6000064" indent="0" algn="ctr" defTabSz="2400026" rtl="0" eaLnBrk="1" latinLnBrk="0" hangingPunct="1">
                <a:lnSpc>
                  <a:spcPct val="90000"/>
                </a:lnSpc>
                <a:spcBef>
                  <a:spcPts val="1312"/>
                </a:spcBef>
                <a:buFont typeface="Arial" panose="020B0604020202020204" pitchFamily="34" charset="0"/>
                <a:buNone/>
                <a:defRPr sz="4200" kern="1200">
                  <a:solidFill>
                    <a:schemeClr val="tx1"/>
                  </a:solidFill>
                  <a:latin typeface="+mn-lt"/>
                  <a:ea typeface="+mn-ea"/>
                  <a:cs typeface="+mn-cs"/>
                </a:defRPr>
              </a:lvl6pPr>
              <a:lvl7pPr marL="7200077" indent="0" algn="ctr" defTabSz="2400026" rtl="0" eaLnBrk="1" latinLnBrk="0" hangingPunct="1">
                <a:lnSpc>
                  <a:spcPct val="90000"/>
                </a:lnSpc>
                <a:spcBef>
                  <a:spcPts val="1312"/>
                </a:spcBef>
                <a:buFont typeface="Arial" panose="020B0604020202020204" pitchFamily="34" charset="0"/>
                <a:buNone/>
                <a:defRPr sz="4200" kern="1200">
                  <a:solidFill>
                    <a:schemeClr val="tx1"/>
                  </a:solidFill>
                  <a:latin typeface="+mn-lt"/>
                  <a:ea typeface="+mn-ea"/>
                  <a:cs typeface="+mn-cs"/>
                </a:defRPr>
              </a:lvl7pPr>
              <a:lvl8pPr marL="8400090" indent="0" algn="ctr" defTabSz="2400026" rtl="0" eaLnBrk="1" latinLnBrk="0" hangingPunct="1">
                <a:lnSpc>
                  <a:spcPct val="90000"/>
                </a:lnSpc>
                <a:spcBef>
                  <a:spcPts val="1312"/>
                </a:spcBef>
                <a:buFont typeface="Arial" panose="020B0604020202020204" pitchFamily="34" charset="0"/>
                <a:buNone/>
                <a:defRPr sz="4200" kern="1200">
                  <a:solidFill>
                    <a:schemeClr val="tx1"/>
                  </a:solidFill>
                  <a:latin typeface="+mn-lt"/>
                  <a:ea typeface="+mn-ea"/>
                  <a:cs typeface="+mn-cs"/>
                </a:defRPr>
              </a:lvl8pPr>
              <a:lvl9pPr marL="9600103" indent="0" algn="ctr" defTabSz="2400026" rtl="0" eaLnBrk="1" latinLnBrk="0" hangingPunct="1">
                <a:lnSpc>
                  <a:spcPct val="90000"/>
                </a:lnSpc>
                <a:spcBef>
                  <a:spcPts val="1312"/>
                </a:spcBef>
                <a:buFont typeface="Arial" panose="020B0604020202020204" pitchFamily="34" charset="0"/>
                <a:buNone/>
                <a:defRPr sz="4200" kern="1200">
                  <a:solidFill>
                    <a:schemeClr val="tx1"/>
                  </a:solidFill>
                  <a:latin typeface="+mn-lt"/>
                  <a:ea typeface="+mn-ea"/>
                  <a:cs typeface="+mn-cs"/>
                </a:defRPr>
              </a:lvl9pPr>
            </a:lstStyle>
            <a:p>
              <a:r>
                <a:rPr lang="en-US" sz="6600" b="1" dirty="0">
                  <a:solidFill>
                    <a:srgbClr val="177F7B"/>
                  </a:solidFill>
                </a:rPr>
                <a:t>ntd-ngonetwork.org</a:t>
              </a:r>
            </a:p>
          </p:txBody>
        </p:sp>
        <p:pic>
          <p:nvPicPr>
            <p:cNvPr id="25" name="Picture 24" descr="A close up of a sign&#10;&#10;Description generated with very high confidence">
              <a:extLst>
                <a:ext uri="{FF2B5EF4-FFF2-40B4-BE49-F238E27FC236}">
                  <a16:creationId xmlns:a16="http://schemas.microsoft.com/office/drawing/2014/main" id="{58A686EC-D0CB-4340-99CB-DADF9519057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5995370" y="16857919"/>
              <a:ext cx="810922" cy="792000"/>
            </a:xfrm>
            <a:prstGeom prst="rect">
              <a:avLst/>
            </a:prstGeom>
          </p:spPr>
        </p:pic>
        <p:pic>
          <p:nvPicPr>
            <p:cNvPr id="26" name="Picture 25" descr="A picture containing ax&#10;&#10;Description generated with very high confidence">
              <a:extLst>
                <a:ext uri="{FF2B5EF4-FFF2-40B4-BE49-F238E27FC236}">
                  <a16:creationId xmlns:a16="http://schemas.microsoft.com/office/drawing/2014/main" id="{21C8B9F2-BD44-478B-9B03-D507F73054B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544561" y="16856334"/>
              <a:ext cx="949326" cy="792000"/>
            </a:xfrm>
            <a:prstGeom prst="rect">
              <a:avLst/>
            </a:prstGeom>
          </p:spPr>
        </p:pic>
      </p:grpSp>
      <p:pic>
        <p:nvPicPr>
          <p:cNvPr id="27" name="Picture 2" descr="http://www.ntd-ngonetwork.org/sites/all/themes/nnn_theme/logo.png">
            <a:extLst>
              <a:ext uri="{FF2B5EF4-FFF2-40B4-BE49-F238E27FC236}">
                <a16:creationId xmlns:a16="http://schemas.microsoft.com/office/drawing/2014/main" id="{0221FFBC-2B69-49F9-9AEC-215A9DCA9935}"/>
              </a:ext>
            </a:extLst>
          </p:cNvPr>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r="60903" b="69306"/>
          <a:stretch/>
        </p:blipFill>
        <p:spPr bwMode="auto">
          <a:xfrm>
            <a:off x="1603375" y="16633825"/>
            <a:ext cx="3440573" cy="883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5285217"/>
      </p:ext>
    </p:extLst>
  </p:cSld>
  <p:clrMap bg1="lt1" tx1="dk1" bg2="lt2" tx2="dk2" accent1="accent1" accent2="accent2" accent3="accent3" accent4="accent4" accent5="accent5" accent6="accent6" hlink="hlink" folHlink="folHlink"/>
  <p:sldLayoutIdLst>
    <p:sldLayoutId id="2147483699" r:id="rId1"/>
    <p:sldLayoutId id="2147483703" r:id="rId2"/>
    <p:sldLayoutId id="2147483704" r:id="rId3"/>
    <p:sldLayoutId id="2147483705" r:id="rId4"/>
  </p:sldLayoutIdLst>
  <p:txStyles>
    <p:titleStyle>
      <a:lvl1pPr algn="l" defTabSz="1800020" rtl="0" eaLnBrk="1" latinLnBrk="0" hangingPunct="1">
        <a:lnSpc>
          <a:spcPct val="90000"/>
        </a:lnSpc>
        <a:spcBef>
          <a:spcPct val="0"/>
        </a:spcBef>
        <a:buNone/>
        <a:defRPr sz="8662" kern="1200">
          <a:solidFill>
            <a:schemeClr val="tx1"/>
          </a:solidFill>
          <a:latin typeface="+mj-lt"/>
          <a:ea typeface="+mj-ea"/>
          <a:cs typeface="+mj-cs"/>
        </a:defRPr>
      </a:lvl1pPr>
    </p:titleStyle>
    <p:bodyStyle>
      <a:lvl1pPr marL="450005" indent="-450005" algn="l" defTabSz="1800020" rtl="0" eaLnBrk="1" latinLnBrk="0" hangingPunct="1">
        <a:lnSpc>
          <a:spcPct val="90000"/>
        </a:lnSpc>
        <a:spcBef>
          <a:spcPts val="1969"/>
        </a:spcBef>
        <a:buFont typeface="Arial" panose="020B0604020202020204" pitchFamily="34" charset="0"/>
        <a:buChar char="•"/>
        <a:defRPr sz="5512" kern="1200">
          <a:solidFill>
            <a:schemeClr val="tx1"/>
          </a:solidFill>
          <a:latin typeface="+mn-lt"/>
          <a:ea typeface="+mn-ea"/>
          <a:cs typeface="+mn-cs"/>
        </a:defRPr>
      </a:lvl1pPr>
      <a:lvl2pPr marL="1350014" indent="-450005" algn="l" defTabSz="1800020" rtl="0" eaLnBrk="1" latinLnBrk="0" hangingPunct="1">
        <a:lnSpc>
          <a:spcPct val="90000"/>
        </a:lnSpc>
        <a:spcBef>
          <a:spcPts val="984"/>
        </a:spcBef>
        <a:buFont typeface="Arial" panose="020B0604020202020204" pitchFamily="34" charset="0"/>
        <a:buChar char="•"/>
        <a:defRPr sz="4724" kern="1200">
          <a:solidFill>
            <a:schemeClr val="tx1"/>
          </a:solidFill>
          <a:latin typeface="+mn-lt"/>
          <a:ea typeface="+mn-ea"/>
          <a:cs typeface="+mn-cs"/>
        </a:defRPr>
      </a:lvl2pPr>
      <a:lvl3pPr marL="2250024" indent="-450005" algn="l" defTabSz="1800020" rtl="0" eaLnBrk="1" latinLnBrk="0" hangingPunct="1">
        <a:lnSpc>
          <a:spcPct val="90000"/>
        </a:lnSpc>
        <a:spcBef>
          <a:spcPts val="984"/>
        </a:spcBef>
        <a:buFont typeface="Arial" panose="020B0604020202020204" pitchFamily="34" charset="0"/>
        <a:buChar char="•"/>
        <a:defRPr sz="3937" kern="1200">
          <a:solidFill>
            <a:schemeClr val="tx1"/>
          </a:solidFill>
          <a:latin typeface="+mn-lt"/>
          <a:ea typeface="+mn-ea"/>
          <a:cs typeface="+mn-cs"/>
        </a:defRPr>
      </a:lvl3pPr>
      <a:lvl4pPr marL="3150034" indent="-450005" algn="l" defTabSz="1800020" rtl="0" eaLnBrk="1" latinLnBrk="0" hangingPunct="1">
        <a:lnSpc>
          <a:spcPct val="90000"/>
        </a:lnSpc>
        <a:spcBef>
          <a:spcPts val="984"/>
        </a:spcBef>
        <a:buFont typeface="Arial" panose="020B0604020202020204" pitchFamily="34" charset="0"/>
        <a:buChar char="•"/>
        <a:defRPr sz="3543" kern="1200">
          <a:solidFill>
            <a:schemeClr val="tx1"/>
          </a:solidFill>
          <a:latin typeface="+mn-lt"/>
          <a:ea typeface="+mn-ea"/>
          <a:cs typeface="+mn-cs"/>
        </a:defRPr>
      </a:lvl4pPr>
      <a:lvl5pPr marL="4050044" indent="-450005" algn="l" defTabSz="1800020" rtl="0" eaLnBrk="1" latinLnBrk="0" hangingPunct="1">
        <a:lnSpc>
          <a:spcPct val="90000"/>
        </a:lnSpc>
        <a:spcBef>
          <a:spcPts val="984"/>
        </a:spcBef>
        <a:buFont typeface="Arial" panose="020B0604020202020204" pitchFamily="34" charset="0"/>
        <a:buChar char="•"/>
        <a:defRPr sz="3543" kern="1200">
          <a:solidFill>
            <a:schemeClr val="tx1"/>
          </a:solidFill>
          <a:latin typeface="+mn-lt"/>
          <a:ea typeface="+mn-ea"/>
          <a:cs typeface="+mn-cs"/>
        </a:defRPr>
      </a:lvl5pPr>
      <a:lvl6pPr marL="4950053" indent="-450005" algn="l" defTabSz="1800020" rtl="0" eaLnBrk="1" latinLnBrk="0" hangingPunct="1">
        <a:lnSpc>
          <a:spcPct val="90000"/>
        </a:lnSpc>
        <a:spcBef>
          <a:spcPts val="984"/>
        </a:spcBef>
        <a:buFont typeface="Arial" panose="020B0604020202020204" pitchFamily="34" charset="0"/>
        <a:buChar char="•"/>
        <a:defRPr sz="3543" kern="1200">
          <a:solidFill>
            <a:schemeClr val="tx1"/>
          </a:solidFill>
          <a:latin typeface="+mn-lt"/>
          <a:ea typeface="+mn-ea"/>
          <a:cs typeface="+mn-cs"/>
        </a:defRPr>
      </a:lvl6pPr>
      <a:lvl7pPr marL="5850062" indent="-450005" algn="l" defTabSz="1800020" rtl="0" eaLnBrk="1" latinLnBrk="0" hangingPunct="1">
        <a:lnSpc>
          <a:spcPct val="90000"/>
        </a:lnSpc>
        <a:spcBef>
          <a:spcPts val="984"/>
        </a:spcBef>
        <a:buFont typeface="Arial" panose="020B0604020202020204" pitchFamily="34" charset="0"/>
        <a:buChar char="•"/>
        <a:defRPr sz="3543" kern="1200">
          <a:solidFill>
            <a:schemeClr val="tx1"/>
          </a:solidFill>
          <a:latin typeface="+mn-lt"/>
          <a:ea typeface="+mn-ea"/>
          <a:cs typeface="+mn-cs"/>
        </a:defRPr>
      </a:lvl7pPr>
      <a:lvl8pPr marL="6750072" indent="-450005" algn="l" defTabSz="1800020" rtl="0" eaLnBrk="1" latinLnBrk="0" hangingPunct="1">
        <a:lnSpc>
          <a:spcPct val="90000"/>
        </a:lnSpc>
        <a:spcBef>
          <a:spcPts val="984"/>
        </a:spcBef>
        <a:buFont typeface="Arial" panose="020B0604020202020204" pitchFamily="34" charset="0"/>
        <a:buChar char="•"/>
        <a:defRPr sz="3543" kern="1200">
          <a:solidFill>
            <a:schemeClr val="tx1"/>
          </a:solidFill>
          <a:latin typeface="+mn-lt"/>
          <a:ea typeface="+mn-ea"/>
          <a:cs typeface="+mn-cs"/>
        </a:defRPr>
      </a:lvl8pPr>
      <a:lvl9pPr marL="7650082" indent="-450005" algn="l" defTabSz="1800020" rtl="0" eaLnBrk="1" latinLnBrk="0" hangingPunct="1">
        <a:lnSpc>
          <a:spcPct val="90000"/>
        </a:lnSpc>
        <a:spcBef>
          <a:spcPts val="984"/>
        </a:spcBef>
        <a:buFont typeface="Arial" panose="020B0604020202020204" pitchFamily="34" charset="0"/>
        <a:buChar char="•"/>
        <a:defRPr sz="3543" kern="1200">
          <a:solidFill>
            <a:schemeClr val="tx1"/>
          </a:solidFill>
          <a:latin typeface="+mn-lt"/>
          <a:ea typeface="+mn-ea"/>
          <a:cs typeface="+mn-cs"/>
        </a:defRPr>
      </a:lvl9pPr>
    </p:bodyStyle>
    <p:otherStyle>
      <a:defPPr>
        <a:defRPr lang="en-US"/>
      </a:defPPr>
      <a:lvl1pPr marL="0" algn="l" defTabSz="1800020" rtl="0" eaLnBrk="1" latinLnBrk="0" hangingPunct="1">
        <a:defRPr sz="3543" kern="1200">
          <a:solidFill>
            <a:schemeClr val="tx1"/>
          </a:solidFill>
          <a:latin typeface="+mn-lt"/>
          <a:ea typeface="+mn-ea"/>
          <a:cs typeface="+mn-cs"/>
        </a:defRPr>
      </a:lvl1pPr>
      <a:lvl2pPr marL="900010" algn="l" defTabSz="1800020" rtl="0" eaLnBrk="1" latinLnBrk="0" hangingPunct="1">
        <a:defRPr sz="3543" kern="1200">
          <a:solidFill>
            <a:schemeClr val="tx1"/>
          </a:solidFill>
          <a:latin typeface="+mn-lt"/>
          <a:ea typeface="+mn-ea"/>
          <a:cs typeface="+mn-cs"/>
        </a:defRPr>
      </a:lvl2pPr>
      <a:lvl3pPr marL="1800020" algn="l" defTabSz="1800020" rtl="0" eaLnBrk="1" latinLnBrk="0" hangingPunct="1">
        <a:defRPr sz="3543" kern="1200">
          <a:solidFill>
            <a:schemeClr val="tx1"/>
          </a:solidFill>
          <a:latin typeface="+mn-lt"/>
          <a:ea typeface="+mn-ea"/>
          <a:cs typeface="+mn-cs"/>
        </a:defRPr>
      </a:lvl3pPr>
      <a:lvl4pPr marL="2700029" algn="l" defTabSz="1800020" rtl="0" eaLnBrk="1" latinLnBrk="0" hangingPunct="1">
        <a:defRPr sz="3543" kern="1200">
          <a:solidFill>
            <a:schemeClr val="tx1"/>
          </a:solidFill>
          <a:latin typeface="+mn-lt"/>
          <a:ea typeface="+mn-ea"/>
          <a:cs typeface="+mn-cs"/>
        </a:defRPr>
      </a:lvl4pPr>
      <a:lvl5pPr marL="3600038" algn="l" defTabSz="1800020" rtl="0" eaLnBrk="1" latinLnBrk="0" hangingPunct="1">
        <a:defRPr sz="3543" kern="1200">
          <a:solidFill>
            <a:schemeClr val="tx1"/>
          </a:solidFill>
          <a:latin typeface="+mn-lt"/>
          <a:ea typeface="+mn-ea"/>
          <a:cs typeface="+mn-cs"/>
        </a:defRPr>
      </a:lvl5pPr>
      <a:lvl6pPr marL="4500048" algn="l" defTabSz="1800020" rtl="0" eaLnBrk="1" latinLnBrk="0" hangingPunct="1">
        <a:defRPr sz="3543" kern="1200">
          <a:solidFill>
            <a:schemeClr val="tx1"/>
          </a:solidFill>
          <a:latin typeface="+mn-lt"/>
          <a:ea typeface="+mn-ea"/>
          <a:cs typeface="+mn-cs"/>
        </a:defRPr>
      </a:lvl6pPr>
      <a:lvl7pPr marL="5400058" algn="l" defTabSz="1800020" rtl="0" eaLnBrk="1" latinLnBrk="0" hangingPunct="1">
        <a:defRPr sz="3543" kern="1200">
          <a:solidFill>
            <a:schemeClr val="tx1"/>
          </a:solidFill>
          <a:latin typeface="+mn-lt"/>
          <a:ea typeface="+mn-ea"/>
          <a:cs typeface="+mn-cs"/>
        </a:defRPr>
      </a:lvl7pPr>
      <a:lvl8pPr marL="6300068" algn="l" defTabSz="1800020" rtl="0" eaLnBrk="1" latinLnBrk="0" hangingPunct="1">
        <a:defRPr sz="3543" kern="1200">
          <a:solidFill>
            <a:schemeClr val="tx1"/>
          </a:solidFill>
          <a:latin typeface="+mn-lt"/>
          <a:ea typeface="+mn-ea"/>
          <a:cs typeface="+mn-cs"/>
        </a:defRPr>
      </a:lvl8pPr>
      <a:lvl9pPr marL="7200077" algn="l" defTabSz="1800020" rtl="0" eaLnBrk="1" latinLnBrk="0" hangingPunct="1">
        <a:defRPr sz="3543"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0999" userDrawn="1">
          <p15:clr>
            <a:srgbClr val="F26B43"/>
          </p15:clr>
        </p15:guide>
        <p15:guide id="2" pos="7134" userDrawn="1">
          <p15:clr>
            <a:srgbClr val="F26B43"/>
          </p15:clr>
        </p15:guide>
        <p15:guide id="3" pos="1010" userDrawn="1">
          <p15:clr>
            <a:srgbClr val="F26B43"/>
          </p15:clr>
        </p15:guide>
        <p15:guide id="4" orient="horz" pos="1134" userDrawn="1">
          <p15:clr>
            <a:srgbClr val="F26B43"/>
          </p15:clr>
        </p15:guide>
        <p15:guide id="5" pos="14109" userDrawn="1">
          <p15:clr>
            <a:srgbClr val="F26B43"/>
          </p15:clr>
        </p15:guide>
        <p15:guide id="6" orient="horz" pos="10478" userDrawn="1">
          <p15:clr>
            <a:srgbClr val="F26B43"/>
          </p15:clr>
        </p15:guide>
        <p15:guide id="7" pos="7985" userDrawn="1">
          <p15:clr>
            <a:srgbClr val="F26B43"/>
          </p15:clr>
        </p15:guide>
        <p15:guide id="8" pos="756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FA30A55-14A3-446C-9CF3-43BA37129645}"/>
              </a:ext>
            </a:extLst>
          </p:cNvPr>
          <p:cNvSpPr/>
          <p:nvPr userDrawn="1"/>
        </p:nvSpPr>
        <p:spPr>
          <a:xfrm flipV="1">
            <a:off x="-142" y="15834430"/>
            <a:ext cx="4806159" cy="360000"/>
          </a:xfrm>
          <a:prstGeom prst="rect">
            <a:avLst/>
          </a:prstGeom>
          <a:solidFill>
            <a:srgbClr val="1780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3" name="Rectangle 12">
            <a:extLst>
              <a:ext uri="{FF2B5EF4-FFF2-40B4-BE49-F238E27FC236}">
                <a16:creationId xmlns:a16="http://schemas.microsoft.com/office/drawing/2014/main" id="{74F082A2-7783-4569-940B-B18454B672DB}"/>
              </a:ext>
            </a:extLst>
          </p:cNvPr>
          <p:cNvSpPr/>
          <p:nvPr userDrawn="1"/>
        </p:nvSpPr>
        <p:spPr>
          <a:xfrm flipV="1">
            <a:off x="4801629" y="15843541"/>
            <a:ext cx="4806159" cy="360000"/>
          </a:xfrm>
          <a:prstGeom prst="rect">
            <a:avLst/>
          </a:prstGeom>
          <a:solidFill>
            <a:srgbClr val="175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4" name="Rectangle 13">
            <a:extLst>
              <a:ext uri="{FF2B5EF4-FFF2-40B4-BE49-F238E27FC236}">
                <a16:creationId xmlns:a16="http://schemas.microsoft.com/office/drawing/2014/main" id="{353C47D8-755E-44AC-90EE-50BCBE5914FB}"/>
              </a:ext>
            </a:extLst>
          </p:cNvPr>
          <p:cNvSpPr/>
          <p:nvPr userDrawn="1"/>
        </p:nvSpPr>
        <p:spPr>
          <a:xfrm flipV="1">
            <a:off x="9593845" y="15833472"/>
            <a:ext cx="4806159" cy="360000"/>
          </a:xfrm>
          <a:prstGeom prst="rect">
            <a:avLst/>
          </a:prstGeom>
          <a:solidFill>
            <a:srgbClr val="D62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5" name="Rectangle 14">
            <a:extLst>
              <a:ext uri="{FF2B5EF4-FFF2-40B4-BE49-F238E27FC236}">
                <a16:creationId xmlns:a16="http://schemas.microsoft.com/office/drawing/2014/main" id="{2FEA6907-21AC-498F-8CD5-F51446B6B8EB}"/>
              </a:ext>
            </a:extLst>
          </p:cNvPr>
          <p:cNvSpPr/>
          <p:nvPr userDrawn="1"/>
        </p:nvSpPr>
        <p:spPr>
          <a:xfrm flipV="1">
            <a:off x="14399862" y="15839857"/>
            <a:ext cx="4806159" cy="360000"/>
          </a:xfrm>
          <a:prstGeom prst="rect">
            <a:avLst/>
          </a:prstGeom>
          <a:solidFill>
            <a:srgbClr val="F29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6" name="Rectangle 15">
            <a:extLst>
              <a:ext uri="{FF2B5EF4-FFF2-40B4-BE49-F238E27FC236}">
                <a16:creationId xmlns:a16="http://schemas.microsoft.com/office/drawing/2014/main" id="{455F208C-8543-4140-8999-659378AE79E1}"/>
              </a:ext>
            </a:extLst>
          </p:cNvPr>
          <p:cNvSpPr/>
          <p:nvPr userDrawn="1"/>
        </p:nvSpPr>
        <p:spPr>
          <a:xfrm flipV="1">
            <a:off x="19195254" y="15841663"/>
            <a:ext cx="4806159" cy="360000"/>
          </a:xfrm>
          <a:prstGeom prst="rect">
            <a:avLst/>
          </a:prstGeom>
          <a:solidFill>
            <a:srgbClr val="FFD8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Rectangle 1">
            <a:extLst>
              <a:ext uri="{FF2B5EF4-FFF2-40B4-BE49-F238E27FC236}">
                <a16:creationId xmlns:a16="http://schemas.microsoft.com/office/drawing/2014/main" id="{CB1686A0-3EB3-457D-B18C-F22FF235CE5F}"/>
              </a:ext>
            </a:extLst>
          </p:cNvPr>
          <p:cNvSpPr/>
          <p:nvPr userDrawn="1"/>
        </p:nvSpPr>
        <p:spPr>
          <a:xfrm>
            <a:off x="0" y="15220195"/>
            <a:ext cx="23976793" cy="6333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1" name="Rectangle 20">
            <a:extLst>
              <a:ext uri="{FF2B5EF4-FFF2-40B4-BE49-F238E27FC236}">
                <a16:creationId xmlns:a16="http://schemas.microsoft.com/office/drawing/2014/main" id="{3C70E538-3BD0-41A0-9DC2-57E0A69741EA}"/>
              </a:ext>
            </a:extLst>
          </p:cNvPr>
          <p:cNvSpPr/>
          <p:nvPr userDrawn="1"/>
        </p:nvSpPr>
        <p:spPr>
          <a:xfrm>
            <a:off x="0" y="16178166"/>
            <a:ext cx="23976793" cy="2623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nvGrpSpPr>
          <p:cNvPr id="22" name="Group 21">
            <a:extLst>
              <a:ext uri="{FF2B5EF4-FFF2-40B4-BE49-F238E27FC236}">
                <a16:creationId xmlns:a16="http://schemas.microsoft.com/office/drawing/2014/main" id="{568DC7E4-E1FC-47FD-9EBA-7B96FC96E3BE}"/>
              </a:ext>
            </a:extLst>
          </p:cNvPr>
          <p:cNvGrpSpPr/>
          <p:nvPr userDrawn="1"/>
        </p:nvGrpSpPr>
        <p:grpSpPr>
          <a:xfrm>
            <a:off x="10909654" y="16324230"/>
            <a:ext cx="11458887" cy="1810758"/>
            <a:chOff x="7035000" y="16468501"/>
            <a:chExt cx="11458887" cy="1810758"/>
          </a:xfrm>
        </p:grpSpPr>
        <p:sp>
          <p:nvSpPr>
            <p:cNvPr id="24" name="Subtitle 2">
              <a:extLst>
                <a:ext uri="{FF2B5EF4-FFF2-40B4-BE49-F238E27FC236}">
                  <a16:creationId xmlns:a16="http://schemas.microsoft.com/office/drawing/2014/main" id="{D2B88C41-BFDB-436E-A64E-D45186746170}"/>
                </a:ext>
              </a:extLst>
            </p:cNvPr>
            <p:cNvSpPr txBox="1">
              <a:spLocks/>
            </p:cNvSpPr>
            <p:nvPr userDrawn="1"/>
          </p:nvSpPr>
          <p:spPr>
            <a:xfrm>
              <a:off x="7035000" y="16468501"/>
              <a:ext cx="10328828" cy="1810758"/>
            </a:xfrm>
            <a:prstGeom prst="rect">
              <a:avLst/>
            </a:prstGeom>
          </p:spPr>
          <p:txBody>
            <a:bodyPr vert="horz" lIns="91440" tIns="45720" rIns="91440" bIns="45720" rtlCol="0" anchor="ctr">
              <a:normAutofit/>
            </a:bodyPr>
            <a:lstStyle>
              <a:lvl1pPr marL="0" indent="0" algn="l" defTabSz="2400026" rtl="0" eaLnBrk="1" latinLnBrk="0" hangingPunct="1">
                <a:lnSpc>
                  <a:spcPct val="90000"/>
                </a:lnSpc>
                <a:spcBef>
                  <a:spcPts val="2625"/>
                </a:spcBef>
                <a:buFont typeface="Arial" panose="020B0604020202020204" pitchFamily="34" charset="0"/>
                <a:buNone/>
                <a:defRPr sz="8000" kern="1200">
                  <a:solidFill>
                    <a:srgbClr val="175781"/>
                  </a:solidFill>
                  <a:latin typeface="Droid Sans"/>
                  <a:ea typeface="+mn-ea"/>
                  <a:cs typeface="+mn-cs"/>
                </a:defRPr>
              </a:lvl1pPr>
              <a:lvl2pPr marL="1200013" indent="0" algn="ctr" defTabSz="2400026" rtl="0" eaLnBrk="1" latinLnBrk="0" hangingPunct="1">
                <a:lnSpc>
                  <a:spcPct val="90000"/>
                </a:lnSpc>
                <a:spcBef>
                  <a:spcPts val="1312"/>
                </a:spcBef>
                <a:buFont typeface="Arial" panose="020B0604020202020204" pitchFamily="34" charset="0"/>
                <a:buNone/>
                <a:defRPr sz="5249" kern="1200">
                  <a:solidFill>
                    <a:schemeClr val="tx1"/>
                  </a:solidFill>
                  <a:latin typeface="+mn-lt"/>
                  <a:ea typeface="+mn-ea"/>
                  <a:cs typeface="+mn-cs"/>
                </a:defRPr>
              </a:lvl2pPr>
              <a:lvl3pPr marL="2400026" indent="0" algn="ctr" defTabSz="2400026" rtl="0" eaLnBrk="1" latinLnBrk="0" hangingPunct="1">
                <a:lnSpc>
                  <a:spcPct val="90000"/>
                </a:lnSpc>
                <a:spcBef>
                  <a:spcPts val="1312"/>
                </a:spcBef>
                <a:buFont typeface="Arial" panose="020B0604020202020204" pitchFamily="34" charset="0"/>
                <a:buNone/>
                <a:defRPr sz="4724" kern="1200">
                  <a:solidFill>
                    <a:schemeClr val="tx1"/>
                  </a:solidFill>
                  <a:latin typeface="+mn-lt"/>
                  <a:ea typeface="+mn-ea"/>
                  <a:cs typeface="+mn-cs"/>
                </a:defRPr>
              </a:lvl3pPr>
              <a:lvl4pPr marL="3600039" indent="0" algn="ctr" defTabSz="2400026" rtl="0" eaLnBrk="1" latinLnBrk="0" hangingPunct="1">
                <a:lnSpc>
                  <a:spcPct val="90000"/>
                </a:lnSpc>
                <a:spcBef>
                  <a:spcPts val="1312"/>
                </a:spcBef>
                <a:buFont typeface="Arial" panose="020B0604020202020204" pitchFamily="34" charset="0"/>
                <a:buNone/>
                <a:defRPr sz="4200" kern="1200">
                  <a:solidFill>
                    <a:schemeClr val="tx1"/>
                  </a:solidFill>
                  <a:latin typeface="+mn-lt"/>
                  <a:ea typeface="+mn-ea"/>
                  <a:cs typeface="+mn-cs"/>
                </a:defRPr>
              </a:lvl4pPr>
              <a:lvl5pPr marL="4800051" indent="0" algn="ctr" defTabSz="2400026" rtl="0" eaLnBrk="1" latinLnBrk="0" hangingPunct="1">
                <a:lnSpc>
                  <a:spcPct val="90000"/>
                </a:lnSpc>
                <a:spcBef>
                  <a:spcPts val="1312"/>
                </a:spcBef>
                <a:buFont typeface="Arial" panose="020B0604020202020204" pitchFamily="34" charset="0"/>
                <a:buNone/>
                <a:defRPr sz="4200" kern="1200">
                  <a:solidFill>
                    <a:schemeClr val="tx1"/>
                  </a:solidFill>
                  <a:latin typeface="+mn-lt"/>
                  <a:ea typeface="+mn-ea"/>
                  <a:cs typeface="+mn-cs"/>
                </a:defRPr>
              </a:lvl5pPr>
              <a:lvl6pPr marL="6000064" indent="0" algn="ctr" defTabSz="2400026" rtl="0" eaLnBrk="1" latinLnBrk="0" hangingPunct="1">
                <a:lnSpc>
                  <a:spcPct val="90000"/>
                </a:lnSpc>
                <a:spcBef>
                  <a:spcPts val="1312"/>
                </a:spcBef>
                <a:buFont typeface="Arial" panose="020B0604020202020204" pitchFamily="34" charset="0"/>
                <a:buNone/>
                <a:defRPr sz="4200" kern="1200">
                  <a:solidFill>
                    <a:schemeClr val="tx1"/>
                  </a:solidFill>
                  <a:latin typeface="+mn-lt"/>
                  <a:ea typeface="+mn-ea"/>
                  <a:cs typeface="+mn-cs"/>
                </a:defRPr>
              </a:lvl6pPr>
              <a:lvl7pPr marL="7200077" indent="0" algn="ctr" defTabSz="2400026" rtl="0" eaLnBrk="1" latinLnBrk="0" hangingPunct="1">
                <a:lnSpc>
                  <a:spcPct val="90000"/>
                </a:lnSpc>
                <a:spcBef>
                  <a:spcPts val="1312"/>
                </a:spcBef>
                <a:buFont typeface="Arial" panose="020B0604020202020204" pitchFamily="34" charset="0"/>
                <a:buNone/>
                <a:defRPr sz="4200" kern="1200">
                  <a:solidFill>
                    <a:schemeClr val="tx1"/>
                  </a:solidFill>
                  <a:latin typeface="+mn-lt"/>
                  <a:ea typeface="+mn-ea"/>
                  <a:cs typeface="+mn-cs"/>
                </a:defRPr>
              </a:lvl7pPr>
              <a:lvl8pPr marL="8400090" indent="0" algn="ctr" defTabSz="2400026" rtl="0" eaLnBrk="1" latinLnBrk="0" hangingPunct="1">
                <a:lnSpc>
                  <a:spcPct val="90000"/>
                </a:lnSpc>
                <a:spcBef>
                  <a:spcPts val="1312"/>
                </a:spcBef>
                <a:buFont typeface="Arial" panose="020B0604020202020204" pitchFamily="34" charset="0"/>
                <a:buNone/>
                <a:defRPr sz="4200" kern="1200">
                  <a:solidFill>
                    <a:schemeClr val="tx1"/>
                  </a:solidFill>
                  <a:latin typeface="+mn-lt"/>
                  <a:ea typeface="+mn-ea"/>
                  <a:cs typeface="+mn-cs"/>
                </a:defRPr>
              </a:lvl8pPr>
              <a:lvl9pPr marL="9600103" indent="0" algn="ctr" defTabSz="2400026" rtl="0" eaLnBrk="1" latinLnBrk="0" hangingPunct="1">
                <a:lnSpc>
                  <a:spcPct val="90000"/>
                </a:lnSpc>
                <a:spcBef>
                  <a:spcPts val="1312"/>
                </a:spcBef>
                <a:buFont typeface="Arial" panose="020B0604020202020204" pitchFamily="34" charset="0"/>
                <a:buNone/>
                <a:defRPr sz="4200" kern="1200">
                  <a:solidFill>
                    <a:schemeClr val="tx1"/>
                  </a:solidFill>
                  <a:latin typeface="+mn-lt"/>
                  <a:ea typeface="+mn-ea"/>
                  <a:cs typeface="+mn-cs"/>
                </a:defRPr>
              </a:lvl9pPr>
            </a:lstStyle>
            <a:p>
              <a:r>
                <a:rPr lang="en-US" sz="6600" b="1" dirty="0">
                  <a:solidFill>
                    <a:srgbClr val="177F7B"/>
                  </a:solidFill>
                </a:rPr>
                <a:t>ntd-ngonetwork.org</a:t>
              </a:r>
            </a:p>
          </p:txBody>
        </p:sp>
        <p:pic>
          <p:nvPicPr>
            <p:cNvPr id="25" name="Picture 24" descr="A close up of a sign&#10;&#10;Description generated with very high confidence">
              <a:extLst>
                <a:ext uri="{FF2B5EF4-FFF2-40B4-BE49-F238E27FC236}">
                  <a16:creationId xmlns:a16="http://schemas.microsoft.com/office/drawing/2014/main" id="{ECB9AF87-3F6D-4B20-B853-E252A088DD5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5995370" y="16857919"/>
              <a:ext cx="810922" cy="792000"/>
            </a:xfrm>
            <a:prstGeom prst="rect">
              <a:avLst/>
            </a:prstGeom>
          </p:spPr>
        </p:pic>
        <p:pic>
          <p:nvPicPr>
            <p:cNvPr id="26" name="Picture 25" descr="A picture containing ax&#10;&#10;Description generated with very high confidence">
              <a:extLst>
                <a:ext uri="{FF2B5EF4-FFF2-40B4-BE49-F238E27FC236}">
                  <a16:creationId xmlns:a16="http://schemas.microsoft.com/office/drawing/2014/main" id="{A27BD7FF-ECCD-429D-98CA-835ABDA5A86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544561" y="16856334"/>
              <a:ext cx="949326" cy="792000"/>
            </a:xfrm>
            <a:prstGeom prst="rect">
              <a:avLst/>
            </a:prstGeom>
          </p:spPr>
        </p:pic>
      </p:grpSp>
      <p:pic>
        <p:nvPicPr>
          <p:cNvPr id="27" name="Picture 2" descr="http://www.ntd-ngonetwork.org/sites/all/themes/nnn_theme/logo.png">
            <a:extLst>
              <a:ext uri="{FF2B5EF4-FFF2-40B4-BE49-F238E27FC236}">
                <a16:creationId xmlns:a16="http://schemas.microsoft.com/office/drawing/2014/main" id="{48627A62-17FF-44FB-91BD-791B3531E8B6}"/>
              </a:ext>
            </a:extLst>
          </p:cNvPr>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r="60903" b="69306"/>
          <a:stretch/>
        </p:blipFill>
        <p:spPr bwMode="auto">
          <a:xfrm>
            <a:off x="1603375" y="16633825"/>
            <a:ext cx="3440573" cy="883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77500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Lst>
  <p:txStyles>
    <p:titleStyle>
      <a:lvl1pPr algn="l" defTabSz="1800020" rtl="0" eaLnBrk="1" latinLnBrk="0" hangingPunct="1">
        <a:lnSpc>
          <a:spcPct val="90000"/>
        </a:lnSpc>
        <a:spcBef>
          <a:spcPct val="0"/>
        </a:spcBef>
        <a:buNone/>
        <a:defRPr sz="8662" kern="1200">
          <a:solidFill>
            <a:schemeClr val="tx1"/>
          </a:solidFill>
          <a:latin typeface="+mj-lt"/>
          <a:ea typeface="+mj-ea"/>
          <a:cs typeface="+mj-cs"/>
        </a:defRPr>
      </a:lvl1pPr>
    </p:titleStyle>
    <p:bodyStyle>
      <a:lvl1pPr marL="450005" indent="-450005" algn="l" defTabSz="1800020" rtl="0" eaLnBrk="1" latinLnBrk="0" hangingPunct="1">
        <a:lnSpc>
          <a:spcPct val="90000"/>
        </a:lnSpc>
        <a:spcBef>
          <a:spcPts val="1969"/>
        </a:spcBef>
        <a:buFont typeface="Arial" panose="020B0604020202020204" pitchFamily="34" charset="0"/>
        <a:buChar char="•"/>
        <a:defRPr sz="5512" kern="1200">
          <a:solidFill>
            <a:schemeClr val="tx1"/>
          </a:solidFill>
          <a:latin typeface="+mn-lt"/>
          <a:ea typeface="+mn-ea"/>
          <a:cs typeface="+mn-cs"/>
        </a:defRPr>
      </a:lvl1pPr>
      <a:lvl2pPr marL="1350014" indent="-450005" algn="l" defTabSz="1800020" rtl="0" eaLnBrk="1" latinLnBrk="0" hangingPunct="1">
        <a:lnSpc>
          <a:spcPct val="90000"/>
        </a:lnSpc>
        <a:spcBef>
          <a:spcPts val="984"/>
        </a:spcBef>
        <a:buFont typeface="Arial" panose="020B0604020202020204" pitchFamily="34" charset="0"/>
        <a:buChar char="•"/>
        <a:defRPr sz="4724" kern="1200">
          <a:solidFill>
            <a:schemeClr val="tx1"/>
          </a:solidFill>
          <a:latin typeface="+mn-lt"/>
          <a:ea typeface="+mn-ea"/>
          <a:cs typeface="+mn-cs"/>
        </a:defRPr>
      </a:lvl2pPr>
      <a:lvl3pPr marL="2250024" indent="-450005" algn="l" defTabSz="1800020" rtl="0" eaLnBrk="1" latinLnBrk="0" hangingPunct="1">
        <a:lnSpc>
          <a:spcPct val="90000"/>
        </a:lnSpc>
        <a:spcBef>
          <a:spcPts val="984"/>
        </a:spcBef>
        <a:buFont typeface="Arial" panose="020B0604020202020204" pitchFamily="34" charset="0"/>
        <a:buChar char="•"/>
        <a:defRPr sz="3937" kern="1200">
          <a:solidFill>
            <a:schemeClr val="tx1"/>
          </a:solidFill>
          <a:latin typeface="+mn-lt"/>
          <a:ea typeface="+mn-ea"/>
          <a:cs typeface="+mn-cs"/>
        </a:defRPr>
      </a:lvl3pPr>
      <a:lvl4pPr marL="3150034" indent="-450005" algn="l" defTabSz="1800020" rtl="0" eaLnBrk="1" latinLnBrk="0" hangingPunct="1">
        <a:lnSpc>
          <a:spcPct val="90000"/>
        </a:lnSpc>
        <a:spcBef>
          <a:spcPts val="984"/>
        </a:spcBef>
        <a:buFont typeface="Arial" panose="020B0604020202020204" pitchFamily="34" charset="0"/>
        <a:buChar char="•"/>
        <a:defRPr sz="3543" kern="1200">
          <a:solidFill>
            <a:schemeClr val="tx1"/>
          </a:solidFill>
          <a:latin typeface="+mn-lt"/>
          <a:ea typeface="+mn-ea"/>
          <a:cs typeface="+mn-cs"/>
        </a:defRPr>
      </a:lvl4pPr>
      <a:lvl5pPr marL="4050044" indent="-450005" algn="l" defTabSz="1800020" rtl="0" eaLnBrk="1" latinLnBrk="0" hangingPunct="1">
        <a:lnSpc>
          <a:spcPct val="90000"/>
        </a:lnSpc>
        <a:spcBef>
          <a:spcPts val="984"/>
        </a:spcBef>
        <a:buFont typeface="Arial" panose="020B0604020202020204" pitchFamily="34" charset="0"/>
        <a:buChar char="•"/>
        <a:defRPr sz="3543" kern="1200">
          <a:solidFill>
            <a:schemeClr val="tx1"/>
          </a:solidFill>
          <a:latin typeface="+mn-lt"/>
          <a:ea typeface="+mn-ea"/>
          <a:cs typeface="+mn-cs"/>
        </a:defRPr>
      </a:lvl5pPr>
      <a:lvl6pPr marL="4950053" indent="-450005" algn="l" defTabSz="1800020" rtl="0" eaLnBrk="1" latinLnBrk="0" hangingPunct="1">
        <a:lnSpc>
          <a:spcPct val="90000"/>
        </a:lnSpc>
        <a:spcBef>
          <a:spcPts val="984"/>
        </a:spcBef>
        <a:buFont typeface="Arial" panose="020B0604020202020204" pitchFamily="34" charset="0"/>
        <a:buChar char="•"/>
        <a:defRPr sz="3543" kern="1200">
          <a:solidFill>
            <a:schemeClr val="tx1"/>
          </a:solidFill>
          <a:latin typeface="+mn-lt"/>
          <a:ea typeface="+mn-ea"/>
          <a:cs typeface="+mn-cs"/>
        </a:defRPr>
      </a:lvl6pPr>
      <a:lvl7pPr marL="5850062" indent="-450005" algn="l" defTabSz="1800020" rtl="0" eaLnBrk="1" latinLnBrk="0" hangingPunct="1">
        <a:lnSpc>
          <a:spcPct val="90000"/>
        </a:lnSpc>
        <a:spcBef>
          <a:spcPts val="984"/>
        </a:spcBef>
        <a:buFont typeface="Arial" panose="020B0604020202020204" pitchFamily="34" charset="0"/>
        <a:buChar char="•"/>
        <a:defRPr sz="3543" kern="1200">
          <a:solidFill>
            <a:schemeClr val="tx1"/>
          </a:solidFill>
          <a:latin typeface="+mn-lt"/>
          <a:ea typeface="+mn-ea"/>
          <a:cs typeface="+mn-cs"/>
        </a:defRPr>
      </a:lvl7pPr>
      <a:lvl8pPr marL="6750072" indent="-450005" algn="l" defTabSz="1800020" rtl="0" eaLnBrk="1" latinLnBrk="0" hangingPunct="1">
        <a:lnSpc>
          <a:spcPct val="90000"/>
        </a:lnSpc>
        <a:spcBef>
          <a:spcPts val="984"/>
        </a:spcBef>
        <a:buFont typeface="Arial" panose="020B0604020202020204" pitchFamily="34" charset="0"/>
        <a:buChar char="•"/>
        <a:defRPr sz="3543" kern="1200">
          <a:solidFill>
            <a:schemeClr val="tx1"/>
          </a:solidFill>
          <a:latin typeface="+mn-lt"/>
          <a:ea typeface="+mn-ea"/>
          <a:cs typeface="+mn-cs"/>
        </a:defRPr>
      </a:lvl8pPr>
      <a:lvl9pPr marL="7650082" indent="-450005" algn="l" defTabSz="1800020" rtl="0" eaLnBrk="1" latinLnBrk="0" hangingPunct="1">
        <a:lnSpc>
          <a:spcPct val="90000"/>
        </a:lnSpc>
        <a:spcBef>
          <a:spcPts val="984"/>
        </a:spcBef>
        <a:buFont typeface="Arial" panose="020B0604020202020204" pitchFamily="34" charset="0"/>
        <a:buChar char="•"/>
        <a:defRPr sz="3543" kern="1200">
          <a:solidFill>
            <a:schemeClr val="tx1"/>
          </a:solidFill>
          <a:latin typeface="+mn-lt"/>
          <a:ea typeface="+mn-ea"/>
          <a:cs typeface="+mn-cs"/>
        </a:defRPr>
      </a:lvl9pPr>
    </p:bodyStyle>
    <p:otherStyle>
      <a:defPPr>
        <a:defRPr lang="en-US"/>
      </a:defPPr>
      <a:lvl1pPr marL="0" algn="l" defTabSz="1800020" rtl="0" eaLnBrk="1" latinLnBrk="0" hangingPunct="1">
        <a:defRPr sz="3543" kern="1200">
          <a:solidFill>
            <a:schemeClr val="tx1"/>
          </a:solidFill>
          <a:latin typeface="+mn-lt"/>
          <a:ea typeface="+mn-ea"/>
          <a:cs typeface="+mn-cs"/>
        </a:defRPr>
      </a:lvl1pPr>
      <a:lvl2pPr marL="900010" algn="l" defTabSz="1800020" rtl="0" eaLnBrk="1" latinLnBrk="0" hangingPunct="1">
        <a:defRPr sz="3543" kern="1200">
          <a:solidFill>
            <a:schemeClr val="tx1"/>
          </a:solidFill>
          <a:latin typeface="+mn-lt"/>
          <a:ea typeface="+mn-ea"/>
          <a:cs typeface="+mn-cs"/>
        </a:defRPr>
      </a:lvl2pPr>
      <a:lvl3pPr marL="1800020" algn="l" defTabSz="1800020" rtl="0" eaLnBrk="1" latinLnBrk="0" hangingPunct="1">
        <a:defRPr sz="3543" kern="1200">
          <a:solidFill>
            <a:schemeClr val="tx1"/>
          </a:solidFill>
          <a:latin typeface="+mn-lt"/>
          <a:ea typeface="+mn-ea"/>
          <a:cs typeface="+mn-cs"/>
        </a:defRPr>
      </a:lvl3pPr>
      <a:lvl4pPr marL="2700029" algn="l" defTabSz="1800020" rtl="0" eaLnBrk="1" latinLnBrk="0" hangingPunct="1">
        <a:defRPr sz="3543" kern="1200">
          <a:solidFill>
            <a:schemeClr val="tx1"/>
          </a:solidFill>
          <a:latin typeface="+mn-lt"/>
          <a:ea typeface="+mn-ea"/>
          <a:cs typeface="+mn-cs"/>
        </a:defRPr>
      </a:lvl4pPr>
      <a:lvl5pPr marL="3600038" algn="l" defTabSz="1800020" rtl="0" eaLnBrk="1" latinLnBrk="0" hangingPunct="1">
        <a:defRPr sz="3543" kern="1200">
          <a:solidFill>
            <a:schemeClr val="tx1"/>
          </a:solidFill>
          <a:latin typeface="+mn-lt"/>
          <a:ea typeface="+mn-ea"/>
          <a:cs typeface="+mn-cs"/>
        </a:defRPr>
      </a:lvl5pPr>
      <a:lvl6pPr marL="4500048" algn="l" defTabSz="1800020" rtl="0" eaLnBrk="1" latinLnBrk="0" hangingPunct="1">
        <a:defRPr sz="3543" kern="1200">
          <a:solidFill>
            <a:schemeClr val="tx1"/>
          </a:solidFill>
          <a:latin typeface="+mn-lt"/>
          <a:ea typeface="+mn-ea"/>
          <a:cs typeface="+mn-cs"/>
        </a:defRPr>
      </a:lvl6pPr>
      <a:lvl7pPr marL="5400058" algn="l" defTabSz="1800020" rtl="0" eaLnBrk="1" latinLnBrk="0" hangingPunct="1">
        <a:defRPr sz="3543" kern="1200">
          <a:solidFill>
            <a:schemeClr val="tx1"/>
          </a:solidFill>
          <a:latin typeface="+mn-lt"/>
          <a:ea typeface="+mn-ea"/>
          <a:cs typeface="+mn-cs"/>
        </a:defRPr>
      </a:lvl7pPr>
      <a:lvl8pPr marL="6300068" algn="l" defTabSz="1800020" rtl="0" eaLnBrk="1" latinLnBrk="0" hangingPunct="1">
        <a:defRPr sz="3543" kern="1200">
          <a:solidFill>
            <a:schemeClr val="tx1"/>
          </a:solidFill>
          <a:latin typeface="+mn-lt"/>
          <a:ea typeface="+mn-ea"/>
          <a:cs typeface="+mn-cs"/>
        </a:defRPr>
      </a:lvl8pPr>
      <a:lvl9pPr marL="7200077" algn="l" defTabSz="1800020" rtl="0" eaLnBrk="1" latinLnBrk="0" hangingPunct="1">
        <a:defRPr sz="3543"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0999" userDrawn="1">
          <p15:clr>
            <a:srgbClr val="F26B43"/>
          </p15:clr>
        </p15:guide>
        <p15:guide id="2" pos="7560" userDrawn="1">
          <p15:clr>
            <a:srgbClr val="F26B43"/>
          </p15:clr>
        </p15:guide>
        <p15:guide id="3" pos="1010" userDrawn="1">
          <p15:clr>
            <a:srgbClr val="F26B43"/>
          </p15:clr>
        </p15:guide>
        <p15:guide id="4" orient="horz" pos="1134" userDrawn="1">
          <p15:clr>
            <a:srgbClr val="F26B43"/>
          </p15:clr>
        </p15:guide>
        <p15:guide id="5" pos="14109" userDrawn="1">
          <p15:clr>
            <a:srgbClr val="F26B43"/>
          </p15:clr>
        </p15:guide>
        <p15:guide id="6" orient="horz" pos="10478" userDrawn="1">
          <p15:clr>
            <a:srgbClr val="F26B43"/>
          </p15:clr>
        </p15:guide>
        <p15:guide id="7" pos="7134" userDrawn="1">
          <p15:clr>
            <a:srgbClr val="F26B43"/>
          </p15:clr>
        </p15:guide>
        <p15:guide id="8" pos="7985"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FA30A55-14A3-446C-9CF3-43BA37129645}"/>
              </a:ext>
            </a:extLst>
          </p:cNvPr>
          <p:cNvSpPr/>
          <p:nvPr userDrawn="1"/>
        </p:nvSpPr>
        <p:spPr>
          <a:xfrm flipV="1">
            <a:off x="-142" y="15834430"/>
            <a:ext cx="4806159" cy="360000"/>
          </a:xfrm>
          <a:prstGeom prst="rect">
            <a:avLst/>
          </a:prstGeom>
          <a:solidFill>
            <a:srgbClr val="1780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3" name="Rectangle 12">
            <a:extLst>
              <a:ext uri="{FF2B5EF4-FFF2-40B4-BE49-F238E27FC236}">
                <a16:creationId xmlns:a16="http://schemas.microsoft.com/office/drawing/2014/main" id="{74F082A2-7783-4569-940B-B18454B672DB}"/>
              </a:ext>
            </a:extLst>
          </p:cNvPr>
          <p:cNvSpPr/>
          <p:nvPr userDrawn="1"/>
        </p:nvSpPr>
        <p:spPr>
          <a:xfrm flipV="1">
            <a:off x="4801629" y="15843541"/>
            <a:ext cx="4806159" cy="360000"/>
          </a:xfrm>
          <a:prstGeom prst="rect">
            <a:avLst/>
          </a:prstGeom>
          <a:solidFill>
            <a:srgbClr val="175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4" name="Rectangle 13">
            <a:extLst>
              <a:ext uri="{FF2B5EF4-FFF2-40B4-BE49-F238E27FC236}">
                <a16:creationId xmlns:a16="http://schemas.microsoft.com/office/drawing/2014/main" id="{353C47D8-755E-44AC-90EE-50BCBE5914FB}"/>
              </a:ext>
            </a:extLst>
          </p:cNvPr>
          <p:cNvSpPr/>
          <p:nvPr userDrawn="1"/>
        </p:nvSpPr>
        <p:spPr>
          <a:xfrm flipV="1">
            <a:off x="9593845" y="15833472"/>
            <a:ext cx="4806159" cy="360000"/>
          </a:xfrm>
          <a:prstGeom prst="rect">
            <a:avLst/>
          </a:prstGeom>
          <a:solidFill>
            <a:srgbClr val="D62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5" name="Rectangle 14">
            <a:extLst>
              <a:ext uri="{FF2B5EF4-FFF2-40B4-BE49-F238E27FC236}">
                <a16:creationId xmlns:a16="http://schemas.microsoft.com/office/drawing/2014/main" id="{2FEA6907-21AC-498F-8CD5-F51446B6B8EB}"/>
              </a:ext>
            </a:extLst>
          </p:cNvPr>
          <p:cNvSpPr/>
          <p:nvPr userDrawn="1"/>
        </p:nvSpPr>
        <p:spPr>
          <a:xfrm flipV="1">
            <a:off x="14399862" y="15839857"/>
            <a:ext cx="4806159" cy="360000"/>
          </a:xfrm>
          <a:prstGeom prst="rect">
            <a:avLst/>
          </a:prstGeom>
          <a:solidFill>
            <a:srgbClr val="F29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6" name="Rectangle 15">
            <a:extLst>
              <a:ext uri="{FF2B5EF4-FFF2-40B4-BE49-F238E27FC236}">
                <a16:creationId xmlns:a16="http://schemas.microsoft.com/office/drawing/2014/main" id="{455F208C-8543-4140-8999-659378AE79E1}"/>
              </a:ext>
            </a:extLst>
          </p:cNvPr>
          <p:cNvSpPr/>
          <p:nvPr userDrawn="1"/>
        </p:nvSpPr>
        <p:spPr>
          <a:xfrm flipV="1">
            <a:off x="19195254" y="15841663"/>
            <a:ext cx="4806159" cy="360000"/>
          </a:xfrm>
          <a:prstGeom prst="rect">
            <a:avLst/>
          </a:prstGeom>
          <a:solidFill>
            <a:srgbClr val="FFD8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Rectangle 1">
            <a:extLst>
              <a:ext uri="{FF2B5EF4-FFF2-40B4-BE49-F238E27FC236}">
                <a16:creationId xmlns:a16="http://schemas.microsoft.com/office/drawing/2014/main" id="{CB1686A0-3EB3-457D-B18C-F22FF235CE5F}"/>
              </a:ext>
            </a:extLst>
          </p:cNvPr>
          <p:cNvSpPr/>
          <p:nvPr userDrawn="1"/>
        </p:nvSpPr>
        <p:spPr>
          <a:xfrm>
            <a:off x="0" y="15220195"/>
            <a:ext cx="23976793" cy="6333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1" name="Rectangle 20">
            <a:extLst>
              <a:ext uri="{FF2B5EF4-FFF2-40B4-BE49-F238E27FC236}">
                <a16:creationId xmlns:a16="http://schemas.microsoft.com/office/drawing/2014/main" id="{3C70E538-3BD0-41A0-9DC2-57E0A69741EA}"/>
              </a:ext>
            </a:extLst>
          </p:cNvPr>
          <p:cNvSpPr/>
          <p:nvPr userDrawn="1"/>
        </p:nvSpPr>
        <p:spPr>
          <a:xfrm>
            <a:off x="0" y="16178166"/>
            <a:ext cx="23976793" cy="2623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nvGrpSpPr>
          <p:cNvPr id="22" name="Group 21">
            <a:extLst>
              <a:ext uri="{FF2B5EF4-FFF2-40B4-BE49-F238E27FC236}">
                <a16:creationId xmlns:a16="http://schemas.microsoft.com/office/drawing/2014/main" id="{C54D9072-FA9A-4E92-946E-F5B04A5B0B5A}"/>
              </a:ext>
            </a:extLst>
          </p:cNvPr>
          <p:cNvGrpSpPr/>
          <p:nvPr userDrawn="1"/>
        </p:nvGrpSpPr>
        <p:grpSpPr>
          <a:xfrm>
            <a:off x="10909654" y="16324230"/>
            <a:ext cx="11458887" cy="1810758"/>
            <a:chOff x="7035000" y="16468501"/>
            <a:chExt cx="11458887" cy="1810758"/>
          </a:xfrm>
        </p:grpSpPr>
        <p:sp>
          <p:nvSpPr>
            <p:cNvPr id="24" name="Subtitle 2">
              <a:extLst>
                <a:ext uri="{FF2B5EF4-FFF2-40B4-BE49-F238E27FC236}">
                  <a16:creationId xmlns:a16="http://schemas.microsoft.com/office/drawing/2014/main" id="{23D44B19-D83F-471F-B8C1-935B7C5C7F31}"/>
                </a:ext>
              </a:extLst>
            </p:cNvPr>
            <p:cNvSpPr txBox="1">
              <a:spLocks/>
            </p:cNvSpPr>
            <p:nvPr userDrawn="1"/>
          </p:nvSpPr>
          <p:spPr>
            <a:xfrm>
              <a:off x="7035000" y="16468501"/>
              <a:ext cx="10328828" cy="1810758"/>
            </a:xfrm>
            <a:prstGeom prst="rect">
              <a:avLst/>
            </a:prstGeom>
          </p:spPr>
          <p:txBody>
            <a:bodyPr vert="horz" lIns="91440" tIns="45720" rIns="91440" bIns="45720" rtlCol="0" anchor="ctr">
              <a:normAutofit/>
            </a:bodyPr>
            <a:lstStyle>
              <a:lvl1pPr marL="0" indent="0" algn="l" defTabSz="2400026" rtl="0" eaLnBrk="1" latinLnBrk="0" hangingPunct="1">
                <a:lnSpc>
                  <a:spcPct val="90000"/>
                </a:lnSpc>
                <a:spcBef>
                  <a:spcPts val="2625"/>
                </a:spcBef>
                <a:buFont typeface="Arial" panose="020B0604020202020204" pitchFamily="34" charset="0"/>
                <a:buNone/>
                <a:defRPr sz="8000" kern="1200">
                  <a:solidFill>
                    <a:srgbClr val="175781"/>
                  </a:solidFill>
                  <a:latin typeface="Droid Sans"/>
                  <a:ea typeface="+mn-ea"/>
                  <a:cs typeface="+mn-cs"/>
                </a:defRPr>
              </a:lvl1pPr>
              <a:lvl2pPr marL="1200013" indent="0" algn="ctr" defTabSz="2400026" rtl="0" eaLnBrk="1" latinLnBrk="0" hangingPunct="1">
                <a:lnSpc>
                  <a:spcPct val="90000"/>
                </a:lnSpc>
                <a:spcBef>
                  <a:spcPts val="1312"/>
                </a:spcBef>
                <a:buFont typeface="Arial" panose="020B0604020202020204" pitchFamily="34" charset="0"/>
                <a:buNone/>
                <a:defRPr sz="5249" kern="1200">
                  <a:solidFill>
                    <a:schemeClr val="tx1"/>
                  </a:solidFill>
                  <a:latin typeface="+mn-lt"/>
                  <a:ea typeface="+mn-ea"/>
                  <a:cs typeface="+mn-cs"/>
                </a:defRPr>
              </a:lvl2pPr>
              <a:lvl3pPr marL="2400026" indent="0" algn="ctr" defTabSz="2400026" rtl="0" eaLnBrk="1" latinLnBrk="0" hangingPunct="1">
                <a:lnSpc>
                  <a:spcPct val="90000"/>
                </a:lnSpc>
                <a:spcBef>
                  <a:spcPts val="1312"/>
                </a:spcBef>
                <a:buFont typeface="Arial" panose="020B0604020202020204" pitchFamily="34" charset="0"/>
                <a:buNone/>
                <a:defRPr sz="4724" kern="1200">
                  <a:solidFill>
                    <a:schemeClr val="tx1"/>
                  </a:solidFill>
                  <a:latin typeface="+mn-lt"/>
                  <a:ea typeface="+mn-ea"/>
                  <a:cs typeface="+mn-cs"/>
                </a:defRPr>
              </a:lvl3pPr>
              <a:lvl4pPr marL="3600039" indent="0" algn="ctr" defTabSz="2400026" rtl="0" eaLnBrk="1" latinLnBrk="0" hangingPunct="1">
                <a:lnSpc>
                  <a:spcPct val="90000"/>
                </a:lnSpc>
                <a:spcBef>
                  <a:spcPts val="1312"/>
                </a:spcBef>
                <a:buFont typeface="Arial" panose="020B0604020202020204" pitchFamily="34" charset="0"/>
                <a:buNone/>
                <a:defRPr sz="4200" kern="1200">
                  <a:solidFill>
                    <a:schemeClr val="tx1"/>
                  </a:solidFill>
                  <a:latin typeface="+mn-lt"/>
                  <a:ea typeface="+mn-ea"/>
                  <a:cs typeface="+mn-cs"/>
                </a:defRPr>
              </a:lvl4pPr>
              <a:lvl5pPr marL="4800051" indent="0" algn="ctr" defTabSz="2400026" rtl="0" eaLnBrk="1" latinLnBrk="0" hangingPunct="1">
                <a:lnSpc>
                  <a:spcPct val="90000"/>
                </a:lnSpc>
                <a:spcBef>
                  <a:spcPts val="1312"/>
                </a:spcBef>
                <a:buFont typeface="Arial" panose="020B0604020202020204" pitchFamily="34" charset="0"/>
                <a:buNone/>
                <a:defRPr sz="4200" kern="1200">
                  <a:solidFill>
                    <a:schemeClr val="tx1"/>
                  </a:solidFill>
                  <a:latin typeface="+mn-lt"/>
                  <a:ea typeface="+mn-ea"/>
                  <a:cs typeface="+mn-cs"/>
                </a:defRPr>
              </a:lvl5pPr>
              <a:lvl6pPr marL="6000064" indent="0" algn="ctr" defTabSz="2400026" rtl="0" eaLnBrk="1" latinLnBrk="0" hangingPunct="1">
                <a:lnSpc>
                  <a:spcPct val="90000"/>
                </a:lnSpc>
                <a:spcBef>
                  <a:spcPts val="1312"/>
                </a:spcBef>
                <a:buFont typeface="Arial" panose="020B0604020202020204" pitchFamily="34" charset="0"/>
                <a:buNone/>
                <a:defRPr sz="4200" kern="1200">
                  <a:solidFill>
                    <a:schemeClr val="tx1"/>
                  </a:solidFill>
                  <a:latin typeface="+mn-lt"/>
                  <a:ea typeface="+mn-ea"/>
                  <a:cs typeface="+mn-cs"/>
                </a:defRPr>
              </a:lvl6pPr>
              <a:lvl7pPr marL="7200077" indent="0" algn="ctr" defTabSz="2400026" rtl="0" eaLnBrk="1" latinLnBrk="0" hangingPunct="1">
                <a:lnSpc>
                  <a:spcPct val="90000"/>
                </a:lnSpc>
                <a:spcBef>
                  <a:spcPts val="1312"/>
                </a:spcBef>
                <a:buFont typeface="Arial" panose="020B0604020202020204" pitchFamily="34" charset="0"/>
                <a:buNone/>
                <a:defRPr sz="4200" kern="1200">
                  <a:solidFill>
                    <a:schemeClr val="tx1"/>
                  </a:solidFill>
                  <a:latin typeface="+mn-lt"/>
                  <a:ea typeface="+mn-ea"/>
                  <a:cs typeface="+mn-cs"/>
                </a:defRPr>
              </a:lvl7pPr>
              <a:lvl8pPr marL="8400090" indent="0" algn="ctr" defTabSz="2400026" rtl="0" eaLnBrk="1" latinLnBrk="0" hangingPunct="1">
                <a:lnSpc>
                  <a:spcPct val="90000"/>
                </a:lnSpc>
                <a:spcBef>
                  <a:spcPts val="1312"/>
                </a:spcBef>
                <a:buFont typeface="Arial" panose="020B0604020202020204" pitchFamily="34" charset="0"/>
                <a:buNone/>
                <a:defRPr sz="4200" kern="1200">
                  <a:solidFill>
                    <a:schemeClr val="tx1"/>
                  </a:solidFill>
                  <a:latin typeface="+mn-lt"/>
                  <a:ea typeface="+mn-ea"/>
                  <a:cs typeface="+mn-cs"/>
                </a:defRPr>
              </a:lvl8pPr>
              <a:lvl9pPr marL="9600103" indent="0" algn="ctr" defTabSz="2400026" rtl="0" eaLnBrk="1" latinLnBrk="0" hangingPunct="1">
                <a:lnSpc>
                  <a:spcPct val="90000"/>
                </a:lnSpc>
                <a:spcBef>
                  <a:spcPts val="1312"/>
                </a:spcBef>
                <a:buFont typeface="Arial" panose="020B0604020202020204" pitchFamily="34" charset="0"/>
                <a:buNone/>
                <a:defRPr sz="4200" kern="1200">
                  <a:solidFill>
                    <a:schemeClr val="tx1"/>
                  </a:solidFill>
                  <a:latin typeface="+mn-lt"/>
                  <a:ea typeface="+mn-ea"/>
                  <a:cs typeface="+mn-cs"/>
                </a:defRPr>
              </a:lvl9pPr>
            </a:lstStyle>
            <a:p>
              <a:r>
                <a:rPr lang="en-US" sz="6600" b="1" dirty="0">
                  <a:solidFill>
                    <a:srgbClr val="177F7B"/>
                  </a:solidFill>
                </a:rPr>
                <a:t>ntd-ngonetwork.org</a:t>
              </a:r>
            </a:p>
          </p:txBody>
        </p:sp>
        <p:pic>
          <p:nvPicPr>
            <p:cNvPr id="25" name="Picture 24" descr="A close up of a sign&#10;&#10;Description generated with very high confidence">
              <a:extLst>
                <a:ext uri="{FF2B5EF4-FFF2-40B4-BE49-F238E27FC236}">
                  <a16:creationId xmlns:a16="http://schemas.microsoft.com/office/drawing/2014/main" id="{22A14161-59EC-4513-915F-CB0D1131FF1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95370" y="16857919"/>
              <a:ext cx="810922" cy="792000"/>
            </a:xfrm>
            <a:prstGeom prst="rect">
              <a:avLst/>
            </a:prstGeom>
          </p:spPr>
        </p:pic>
        <p:pic>
          <p:nvPicPr>
            <p:cNvPr id="26" name="Picture 25" descr="A picture containing ax&#10;&#10;Description generated with very high confidence">
              <a:extLst>
                <a:ext uri="{FF2B5EF4-FFF2-40B4-BE49-F238E27FC236}">
                  <a16:creationId xmlns:a16="http://schemas.microsoft.com/office/drawing/2014/main" id="{611F892A-C23F-4D45-A40D-B908DE5C3FE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544561" y="16856334"/>
              <a:ext cx="949326" cy="792000"/>
            </a:xfrm>
            <a:prstGeom prst="rect">
              <a:avLst/>
            </a:prstGeom>
          </p:spPr>
        </p:pic>
      </p:grpSp>
      <p:pic>
        <p:nvPicPr>
          <p:cNvPr id="27" name="Picture 2" descr="http://www.ntd-ngonetwork.org/sites/all/themes/nnn_theme/logo.png">
            <a:extLst>
              <a:ext uri="{FF2B5EF4-FFF2-40B4-BE49-F238E27FC236}">
                <a16:creationId xmlns:a16="http://schemas.microsoft.com/office/drawing/2014/main" id="{CB64195E-6779-45AC-BBE4-F2CB2D72931A}"/>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r="60903" b="69306"/>
          <a:stretch/>
        </p:blipFill>
        <p:spPr bwMode="auto">
          <a:xfrm>
            <a:off x="1603375" y="16633825"/>
            <a:ext cx="3440573" cy="883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7755174"/>
      </p:ext>
    </p:extLst>
  </p:cSld>
  <p:clrMap bg1="lt1" tx1="dk1" bg2="lt2" tx2="dk2" accent1="accent1" accent2="accent2" accent3="accent3" accent4="accent4" accent5="accent5" accent6="accent6" hlink="hlink" folHlink="folHlink"/>
  <p:sldLayoutIdLst>
    <p:sldLayoutId id="2147483723" r:id="rId1"/>
  </p:sldLayoutIdLst>
  <p:txStyles>
    <p:titleStyle>
      <a:lvl1pPr algn="l" defTabSz="1800020" rtl="0" eaLnBrk="1" latinLnBrk="0" hangingPunct="1">
        <a:lnSpc>
          <a:spcPct val="90000"/>
        </a:lnSpc>
        <a:spcBef>
          <a:spcPct val="0"/>
        </a:spcBef>
        <a:buNone/>
        <a:defRPr sz="8662" kern="1200">
          <a:solidFill>
            <a:schemeClr val="tx1"/>
          </a:solidFill>
          <a:latin typeface="+mj-lt"/>
          <a:ea typeface="+mj-ea"/>
          <a:cs typeface="+mj-cs"/>
        </a:defRPr>
      </a:lvl1pPr>
    </p:titleStyle>
    <p:bodyStyle>
      <a:lvl1pPr marL="450005" indent="-450005" algn="l" defTabSz="1800020" rtl="0" eaLnBrk="1" latinLnBrk="0" hangingPunct="1">
        <a:lnSpc>
          <a:spcPct val="90000"/>
        </a:lnSpc>
        <a:spcBef>
          <a:spcPts val="1969"/>
        </a:spcBef>
        <a:buFont typeface="Arial" panose="020B0604020202020204" pitchFamily="34" charset="0"/>
        <a:buChar char="•"/>
        <a:defRPr sz="5512" kern="1200">
          <a:solidFill>
            <a:schemeClr val="tx1"/>
          </a:solidFill>
          <a:latin typeface="+mn-lt"/>
          <a:ea typeface="+mn-ea"/>
          <a:cs typeface="+mn-cs"/>
        </a:defRPr>
      </a:lvl1pPr>
      <a:lvl2pPr marL="1350014" indent="-450005" algn="l" defTabSz="1800020" rtl="0" eaLnBrk="1" latinLnBrk="0" hangingPunct="1">
        <a:lnSpc>
          <a:spcPct val="90000"/>
        </a:lnSpc>
        <a:spcBef>
          <a:spcPts val="984"/>
        </a:spcBef>
        <a:buFont typeface="Arial" panose="020B0604020202020204" pitchFamily="34" charset="0"/>
        <a:buChar char="•"/>
        <a:defRPr sz="4724" kern="1200">
          <a:solidFill>
            <a:schemeClr val="tx1"/>
          </a:solidFill>
          <a:latin typeface="+mn-lt"/>
          <a:ea typeface="+mn-ea"/>
          <a:cs typeface="+mn-cs"/>
        </a:defRPr>
      </a:lvl2pPr>
      <a:lvl3pPr marL="2250024" indent="-450005" algn="l" defTabSz="1800020" rtl="0" eaLnBrk="1" latinLnBrk="0" hangingPunct="1">
        <a:lnSpc>
          <a:spcPct val="90000"/>
        </a:lnSpc>
        <a:spcBef>
          <a:spcPts val="984"/>
        </a:spcBef>
        <a:buFont typeface="Arial" panose="020B0604020202020204" pitchFamily="34" charset="0"/>
        <a:buChar char="•"/>
        <a:defRPr sz="3937" kern="1200">
          <a:solidFill>
            <a:schemeClr val="tx1"/>
          </a:solidFill>
          <a:latin typeface="+mn-lt"/>
          <a:ea typeface="+mn-ea"/>
          <a:cs typeface="+mn-cs"/>
        </a:defRPr>
      </a:lvl3pPr>
      <a:lvl4pPr marL="3150034" indent="-450005" algn="l" defTabSz="1800020" rtl="0" eaLnBrk="1" latinLnBrk="0" hangingPunct="1">
        <a:lnSpc>
          <a:spcPct val="90000"/>
        </a:lnSpc>
        <a:spcBef>
          <a:spcPts val="984"/>
        </a:spcBef>
        <a:buFont typeface="Arial" panose="020B0604020202020204" pitchFamily="34" charset="0"/>
        <a:buChar char="•"/>
        <a:defRPr sz="3543" kern="1200">
          <a:solidFill>
            <a:schemeClr val="tx1"/>
          </a:solidFill>
          <a:latin typeface="+mn-lt"/>
          <a:ea typeface="+mn-ea"/>
          <a:cs typeface="+mn-cs"/>
        </a:defRPr>
      </a:lvl4pPr>
      <a:lvl5pPr marL="4050044" indent="-450005" algn="l" defTabSz="1800020" rtl="0" eaLnBrk="1" latinLnBrk="0" hangingPunct="1">
        <a:lnSpc>
          <a:spcPct val="90000"/>
        </a:lnSpc>
        <a:spcBef>
          <a:spcPts val="984"/>
        </a:spcBef>
        <a:buFont typeface="Arial" panose="020B0604020202020204" pitchFamily="34" charset="0"/>
        <a:buChar char="•"/>
        <a:defRPr sz="3543" kern="1200">
          <a:solidFill>
            <a:schemeClr val="tx1"/>
          </a:solidFill>
          <a:latin typeface="+mn-lt"/>
          <a:ea typeface="+mn-ea"/>
          <a:cs typeface="+mn-cs"/>
        </a:defRPr>
      </a:lvl5pPr>
      <a:lvl6pPr marL="4950053" indent="-450005" algn="l" defTabSz="1800020" rtl="0" eaLnBrk="1" latinLnBrk="0" hangingPunct="1">
        <a:lnSpc>
          <a:spcPct val="90000"/>
        </a:lnSpc>
        <a:spcBef>
          <a:spcPts val="984"/>
        </a:spcBef>
        <a:buFont typeface="Arial" panose="020B0604020202020204" pitchFamily="34" charset="0"/>
        <a:buChar char="•"/>
        <a:defRPr sz="3543" kern="1200">
          <a:solidFill>
            <a:schemeClr val="tx1"/>
          </a:solidFill>
          <a:latin typeface="+mn-lt"/>
          <a:ea typeface="+mn-ea"/>
          <a:cs typeface="+mn-cs"/>
        </a:defRPr>
      </a:lvl6pPr>
      <a:lvl7pPr marL="5850062" indent="-450005" algn="l" defTabSz="1800020" rtl="0" eaLnBrk="1" latinLnBrk="0" hangingPunct="1">
        <a:lnSpc>
          <a:spcPct val="90000"/>
        </a:lnSpc>
        <a:spcBef>
          <a:spcPts val="984"/>
        </a:spcBef>
        <a:buFont typeface="Arial" panose="020B0604020202020204" pitchFamily="34" charset="0"/>
        <a:buChar char="•"/>
        <a:defRPr sz="3543" kern="1200">
          <a:solidFill>
            <a:schemeClr val="tx1"/>
          </a:solidFill>
          <a:latin typeface="+mn-lt"/>
          <a:ea typeface="+mn-ea"/>
          <a:cs typeface="+mn-cs"/>
        </a:defRPr>
      </a:lvl7pPr>
      <a:lvl8pPr marL="6750072" indent="-450005" algn="l" defTabSz="1800020" rtl="0" eaLnBrk="1" latinLnBrk="0" hangingPunct="1">
        <a:lnSpc>
          <a:spcPct val="90000"/>
        </a:lnSpc>
        <a:spcBef>
          <a:spcPts val="984"/>
        </a:spcBef>
        <a:buFont typeface="Arial" panose="020B0604020202020204" pitchFamily="34" charset="0"/>
        <a:buChar char="•"/>
        <a:defRPr sz="3543" kern="1200">
          <a:solidFill>
            <a:schemeClr val="tx1"/>
          </a:solidFill>
          <a:latin typeface="+mn-lt"/>
          <a:ea typeface="+mn-ea"/>
          <a:cs typeface="+mn-cs"/>
        </a:defRPr>
      </a:lvl8pPr>
      <a:lvl9pPr marL="7650082" indent="-450005" algn="l" defTabSz="1800020" rtl="0" eaLnBrk="1" latinLnBrk="0" hangingPunct="1">
        <a:lnSpc>
          <a:spcPct val="90000"/>
        </a:lnSpc>
        <a:spcBef>
          <a:spcPts val="984"/>
        </a:spcBef>
        <a:buFont typeface="Arial" panose="020B0604020202020204" pitchFamily="34" charset="0"/>
        <a:buChar char="•"/>
        <a:defRPr sz="3543" kern="1200">
          <a:solidFill>
            <a:schemeClr val="tx1"/>
          </a:solidFill>
          <a:latin typeface="+mn-lt"/>
          <a:ea typeface="+mn-ea"/>
          <a:cs typeface="+mn-cs"/>
        </a:defRPr>
      </a:lvl9pPr>
    </p:bodyStyle>
    <p:otherStyle>
      <a:defPPr>
        <a:defRPr lang="en-US"/>
      </a:defPPr>
      <a:lvl1pPr marL="0" algn="l" defTabSz="1800020" rtl="0" eaLnBrk="1" latinLnBrk="0" hangingPunct="1">
        <a:defRPr sz="3543" kern="1200">
          <a:solidFill>
            <a:schemeClr val="tx1"/>
          </a:solidFill>
          <a:latin typeface="+mn-lt"/>
          <a:ea typeface="+mn-ea"/>
          <a:cs typeface="+mn-cs"/>
        </a:defRPr>
      </a:lvl1pPr>
      <a:lvl2pPr marL="900010" algn="l" defTabSz="1800020" rtl="0" eaLnBrk="1" latinLnBrk="0" hangingPunct="1">
        <a:defRPr sz="3543" kern="1200">
          <a:solidFill>
            <a:schemeClr val="tx1"/>
          </a:solidFill>
          <a:latin typeface="+mn-lt"/>
          <a:ea typeface="+mn-ea"/>
          <a:cs typeface="+mn-cs"/>
        </a:defRPr>
      </a:lvl2pPr>
      <a:lvl3pPr marL="1800020" algn="l" defTabSz="1800020" rtl="0" eaLnBrk="1" latinLnBrk="0" hangingPunct="1">
        <a:defRPr sz="3543" kern="1200">
          <a:solidFill>
            <a:schemeClr val="tx1"/>
          </a:solidFill>
          <a:latin typeface="+mn-lt"/>
          <a:ea typeface="+mn-ea"/>
          <a:cs typeface="+mn-cs"/>
        </a:defRPr>
      </a:lvl3pPr>
      <a:lvl4pPr marL="2700029" algn="l" defTabSz="1800020" rtl="0" eaLnBrk="1" latinLnBrk="0" hangingPunct="1">
        <a:defRPr sz="3543" kern="1200">
          <a:solidFill>
            <a:schemeClr val="tx1"/>
          </a:solidFill>
          <a:latin typeface="+mn-lt"/>
          <a:ea typeface="+mn-ea"/>
          <a:cs typeface="+mn-cs"/>
        </a:defRPr>
      </a:lvl4pPr>
      <a:lvl5pPr marL="3600038" algn="l" defTabSz="1800020" rtl="0" eaLnBrk="1" latinLnBrk="0" hangingPunct="1">
        <a:defRPr sz="3543" kern="1200">
          <a:solidFill>
            <a:schemeClr val="tx1"/>
          </a:solidFill>
          <a:latin typeface="+mn-lt"/>
          <a:ea typeface="+mn-ea"/>
          <a:cs typeface="+mn-cs"/>
        </a:defRPr>
      </a:lvl5pPr>
      <a:lvl6pPr marL="4500048" algn="l" defTabSz="1800020" rtl="0" eaLnBrk="1" latinLnBrk="0" hangingPunct="1">
        <a:defRPr sz="3543" kern="1200">
          <a:solidFill>
            <a:schemeClr val="tx1"/>
          </a:solidFill>
          <a:latin typeface="+mn-lt"/>
          <a:ea typeface="+mn-ea"/>
          <a:cs typeface="+mn-cs"/>
        </a:defRPr>
      </a:lvl6pPr>
      <a:lvl7pPr marL="5400058" algn="l" defTabSz="1800020" rtl="0" eaLnBrk="1" latinLnBrk="0" hangingPunct="1">
        <a:defRPr sz="3543" kern="1200">
          <a:solidFill>
            <a:schemeClr val="tx1"/>
          </a:solidFill>
          <a:latin typeface="+mn-lt"/>
          <a:ea typeface="+mn-ea"/>
          <a:cs typeface="+mn-cs"/>
        </a:defRPr>
      </a:lvl7pPr>
      <a:lvl8pPr marL="6300068" algn="l" defTabSz="1800020" rtl="0" eaLnBrk="1" latinLnBrk="0" hangingPunct="1">
        <a:defRPr sz="3543" kern="1200">
          <a:solidFill>
            <a:schemeClr val="tx1"/>
          </a:solidFill>
          <a:latin typeface="+mn-lt"/>
          <a:ea typeface="+mn-ea"/>
          <a:cs typeface="+mn-cs"/>
        </a:defRPr>
      </a:lvl8pPr>
      <a:lvl9pPr marL="7200077" algn="l" defTabSz="1800020" rtl="0" eaLnBrk="1" latinLnBrk="0" hangingPunct="1">
        <a:defRPr sz="3543"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0999" userDrawn="1">
          <p15:clr>
            <a:srgbClr val="F26B43"/>
          </p15:clr>
        </p15:guide>
        <p15:guide id="2" pos="7560" userDrawn="1">
          <p15:clr>
            <a:srgbClr val="F26B43"/>
          </p15:clr>
        </p15:guide>
        <p15:guide id="3" pos="1010" userDrawn="1">
          <p15:clr>
            <a:srgbClr val="F26B43"/>
          </p15:clr>
        </p15:guide>
        <p15:guide id="4" orient="horz" pos="1134" userDrawn="1">
          <p15:clr>
            <a:srgbClr val="F26B43"/>
          </p15:clr>
        </p15:guide>
        <p15:guide id="5" pos="14109" userDrawn="1">
          <p15:clr>
            <a:srgbClr val="F26B43"/>
          </p15:clr>
        </p15:guide>
        <p15:guide id="6" orient="horz" pos="10478"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FA30A55-14A3-446C-9CF3-43BA37129645}"/>
              </a:ext>
            </a:extLst>
          </p:cNvPr>
          <p:cNvSpPr/>
          <p:nvPr userDrawn="1"/>
        </p:nvSpPr>
        <p:spPr>
          <a:xfrm flipV="1">
            <a:off x="-142" y="15834430"/>
            <a:ext cx="4806159" cy="360000"/>
          </a:xfrm>
          <a:prstGeom prst="rect">
            <a:avLst/>
          </a:prstGeom>
          <a:solidFill>
            <a:srgbClr val="1780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white"/>
              </a:solidFill>
            </a:endParaRPr>
          </a:p>
        </p:txBody>
      </p:sp>
      <p:sp>
        <p:nvSpPr>
          <p:cNvPr id="13" name="Rectangle 12">
            <a:extLst>
              <a:ext uri="{FF2B5EF4-FFF2-40B4-BE49-F238E27FC236}">
                <a16:creationId xmlns:a16="http://schemas.microsoft.com/office/drawing/2014/main" id="{74F082A2-7783-4569-940B-B18454B672DB}"/>
              </a:ext>
            </a:extLst>
          </p:cNvPr>
          <p:cNvSpPr/>
          <p:nvPr userDrawn="1"/>
        </p:nvSpPr>
        <p:spPr>
          <a:xfrm flipV="1">
            <a:off x="4801629" y="15843541"/>
            <a:ext cx="4806159" cy="360000"/>
          </a:xfrm>
          <a:prstGeom prst="rect">
            <a:avLst/>
          </a:prstGeom>
          <a:solidFill>
            <a:srgbClr val="175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white"/>
              </a:solidFill>
            </a:endParaRPr>
          </a:p>
        </p:txBody>
      </p:sp>
      <p:sp>
        <p:nvSpPr>
          <p:cNvPr id="14" name="Rectangle 13">
            <a:extLst>
              <a:ext uri="{FF2B5EF4-FFF2-40B4-BE49-F238E27FC236}">
                <a16:creationId xmlns:a16="http://schemas.microsoft.com/office/drawing/2014/main" id="{353C47D8-755E-44AC-90EE-50BCBE5914FB}"/>
              </a:ext>
            </a:extLst>
          </p:cNvPr>
          <p:cNvSpPr/>
          <p:nvPr userDrawn="1"/>
        </p:nvSpPr>
        <p:spPr>
          <a:xfrm flipV="1">
            <a:off x="9593845" y="15833472"/>
            <a:ext cx="4806159" cy="360000"/>
          </a:xfrm>
          <a:prstGeom prst="rect">
            <a:avLst/>
          </a:prstGeom>
          <a:solidFill>
            <a:srgbClr val="D62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white"/>
              </a:solidFill>
            </a:endParaRPr>
          </a:p>
        </p:txBody>
      </p:sp>
      <p:sp>
        <p:nvSpPr>
          <p:cNvPr id="15" name="Rectangle 14">
            <a:extLst>
              <a:ext uri="{FF2B5EF4-FFF2-40B4-BE49-F238E27FC236}">
                <a16:creationId xmlns:a16="http://schemas.microsoft.com/office/drawing/2014/main" id="{2FEA6907-21AC-498F-8CD5-F51446B6B8EB}"/>
              </a:ext>
            </a:extLst>
          </p:cNvPr>
          <p:cNvSpPr/>
          <p:nvPr userDrawn="1"/>
        </p:nvSpPr>
        <p:spPr>
          <a:xfrm flipV="1">
            <a:off x="14399862" y="15839857"/>
            <a:ext cx="4806159" cy="360000"/>
          </a:xfrm>
          <a:prstGeom prst="rect">
            <a:avLst/>
          </a:prstGeom>
          <a:solidFill>
            <a:srgbClr val="F29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white"/>
              </a:solidFill>
            </a:endParaRPr>
          </a:p>
        </p:txBody>
      </p:sp>
      <p:sp>
        <p:nvSpPr>
          <p:cNvPr id="16" name="Rectangle 15">
            <a:extLst>
              <a:ext uri="{FF2B5EF4-FFF2-40B4-BE49-F238E27FC236}">
                <a16:creationId xmlns:a16="http://schemas.microsoft.com/office/drawing/2014/main" id="{455F208C-8543-4140-8999-659378AE79E1}"/>
              </a:ext>
            </a:extLst>
          </p:cNvPr>
          <p:cNvSpPr/>
          <p:nvPr userDrawn="1"/>
        </p:nvSpPr>
        <p:spPr>
          <a:xfrm flipV="1">
            <a:off x="19195254" y="15841663"/>
            <a:ext cx="4806159" cy="360000"/>
          </a:xfrm>
          <a:prstGeom prst="rect">
            <a:avLst/>
          </a:prstGeom>
          <a:solidFill>
            <a:srgbClr val="FFD8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white"/>
              </a:solidFill>
            </a:endParaRPr>
          </a:p>
        </p:txBody>
      </p:sp>
      <p:sp>
        <p:nvSpPr>
          <p:cNvPr id="2" name="Rectangle 1">
            <a:extLst>
              <a:ext uri="{FF2B5EF4-FFF2-40B4-BE49-F238E27FC236}">
                <a16:creationId xmlns:a16="http://schemas.microsoft.com/office/drawing/2014/main" id="{CB1686A0-3EB3-457D-B18C-F22FF235CE5F}"/>
              </a:ext>
            </a:extLst>
          </p:cNvPr>
          <p:cNvSpPr/>
          <p:nvPr userDrawn="1"/>
        </p:nvSpPr>
        <p:spPr>
          <a:xfrm>
            <a:off x="0" y="15220195"/>
            <a:ext cx="23976793" cy="6333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white"/>
              </a:solidFill>
            </a:endParaRPr>
          </a:p>
        </p:txBody>
      </p:sp>
      <p:sp>
        <p:nvSpPr>
          <p:cNvPr id="21" name="Rectangle 20">
            <a:extLst>
              <a:ext uri="{FF2B5EF4-FFF2-40B4-BE49-F238E27FC236}">
                <a16:creationId xmlns:a16="http://schemas.microsoft.com/office/drawing/2014/main" id="{3C70E538-3BD0-41A0-9DC2-57E0A69741EA}"/>
              </a:ext>
            </a:extLst>
          </p:cNvPr>
          <p:cNvSpPr/>
          <p:nvPr userDrawn="1"/>
        </p:nvSpPr>
        <p:spPr>
          <a:xfrm>
            <a:off x="0" y="16178166"/>
            <a:ext cx="23976793" cy="2623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white"/>
              </a:solidFill>
            </a:endParaRPr>
          </a:p>
        </p:txBody>
      </p:sp>
      <p:grpSp>
        <p:nvGrpSpPr>
          <p:cNvPr id="23" name="Group 22">
            <a:extLst>
              <a:ext uri="{FF2B5EF4-FFF2-40B4-BE49-F238E27FC236}">
                <a16:creationId xmlns:a16="http://schemas.microsoft.com/office/drawing/2014/main" id="{B768D8EC-B5C4-48C1-92E6-9E8ACBF3ADF0}"/>
              </a:ext>
            </a:extLst>
          </p:cNvPr>
          <p:cNvGrpSpPr/>
          <p:nvPr userDrawn="1"/>
        </p:nvGrpSpPr>
        <p:grpSpPr>
          <a:xfrm>
            <a:off x="10909654" y="16324230"/>
            <a:ext cx="11458887" cy="1810758"/>
            <a:chOff x="7035000" y="16468501"/>
            <a:chExt cx="11458887" cy="1810758"/>
          </a:xfrm>
        </p:grpSpPr>
        <p:sp>
          <p:nvSpPr>
            <p:cNvPr id="24" name="Subtitle 2">
              <a:extLst>
                <a:ext uri="{FF2B5EF4-FFF2-40B4-BE49-F238E27FC236}">
                  <a16:creationId xmlns:a16="http://schemas.microsoft.com/office/drawing/2014/main" id="{8A1A0D29-8F6E-4D42-9751-2E7380A82960}"/>
                </a:ext>
              </a:extLst>
            </p:cNvPr>
            <p:cNvSpPr txBox="1">
              <a:spLocks/>
            </p:cNvSpPr>
            <p:nvPr userDrawn="1"/>
          </p:nvSpPr>
          <p:spPr>
            <a:xfrm>
              <a:off x="7035000" y="16468501"/>
              <a:ext cx="10328828" cy="1810758"/>
            </a:xfrm>
            <a:prstGeom prst="rect">
              <a:avLst/>
            </a:prstGeom>
          </p:spPr>
          <p:txBody>
            <a:bodyPr vert="horz" lIns="91440" tIns="45720" rIns="91440" bIns="45720" rtlCol="0" anchor="ctr">
              <a:normAutofit/>
            </a:bodyPr>
            <a:lstStyle>
              <a:lvl1pPr marL="0" indent="0" algn="l" defTabSz="2400026" rtl="0" eaLnBrk="1" latinLnBrk="0" hangingPunct="1">
                <a:lnSpc>
                  <a:spcPct val="90000"/>
                </a:lnSpc>
                <a:spcBef>
                  <a:spcPts val="2625"/>
                </a:spcBef>
                <a:buFont typeface="Arial" panose="020B0604020202020204" pitchFamily="34" charset="0"/>
                <a:buNone/>
                <a:defRPr sz="8000" kern="1200">
                  <a:solidFill>
                    <a:srgbClr val="175781"/>
                  </a:solidFill>
                  <a:latin typeface="Droid Sans"/>
                  <a:ea typeface="+mn-ea"/>
                  <a:cs typeface="+mn-cs"/>
                </a:defRPr>
              </a:lvl1pPr>
              <a:lvl2pPr marL="1200013" indent="0" algn="ctr" defTabSz="2400026" rtl="0" eaLnBrk="1" latinLnBrk="0" hangingPunct="1">
                <a:lnSpc>
                  <a:spcPct val="90000"/>
                </a:lnSpc>
                <a:spcBef>
                  <a:spcPts val="1312"/>
                </a:spcBef>
                <a:buFont typeface="Arial" panose="020B0604020202020204" pitchFamily="34" charset="0"/>
                <a:buNone/>
                <a:defRPr sz="5249" kern="1200">
                  <a:solidFill>
                    <a:schemeClr val="tx1"/>
                  </a:solidFill>
                  <a:latin typeface="+mn-lt"/>
                  <a:ea typeface="+mn-ea"/>
                  <a:cs typeface="+mn-cs"/>
                </a:defRPr>
              </a:lvl2pPr>
              <a:lvl3pPr marL="2400026" indent="0" algn="ctr" defTabSz="2400026" rtl="0" eaLnBrk="1" latinLnBrk="0" hangingPunct="1">
                <a:lnSpc>
                  <a:spcPct val="90000"/>
                </a:lnSpc>
                <a:spcBef>
                  <a:spcPts val="1312"/>
                </a:spcBef>
                <a:buFont typeface="Arial" panose="020B0604020202020204" pitchFamily="34" charset="0"/>
                <a:buNone/>
                <a:defRPr sz="4724" kern="1200">
                  <a:solidFill>
                    <a:schemeClr val="tx1"/>
                  </a:solidFill>
                  <a:latin typeface="+mn-lt"/>
                  <a:ea typeface="+mn-ea"/>
                  <a:cs typeface="+mn-cs"/>
                </a:defRPr>
              </a:lvl3pPr>
              <a:lvl4pPr marL="3600039" indent="0" algn="ctr" defTabSz="2400026" rtl="0" eaLnBrk="1" latinLnBrk="0" hangingPunct="1">
                <a:lnSpc>
                  <a:spcPct val="90000"/>
                </a:lnSpc>
                <a:spcBef>
                  <a:spcPts val="1312"/>
                </a:spcBef>
                <a:buFont typeface="Arial" panose="020B0604020202020204" pitchFamily="34" charset="0"/>
                <a:buNone/>
                <a:defRPr sz="4200" kern="1200">
                  <a:solidFill>
                    <a:schemeClr val="tx1"/>
                  </a:solidFill>
                  <a:latin typeface="+mn-lt"/>
                  <a:ea typeface="+mn-ea"/>
                  <a:cs typeface="+mn-cs"/>
                </a:defRPr>
              </a:lvl4pPr>
              <a:lvl5pPr marL="4800051" indent="0" algn="ctr" defTabSz="2400026" rtl="0" eaLnBrk="1" latinLnBrk="0" hangingPunct="1">
                <a:lnSpc>
                  <a:spcPct val="90000"/>
                </a:lnSpc>
                <a:spcBef>
                  <a:spcPts val="1312"/>
                </a:spcBef>
                <a:buFont typeface="Arial" panose="020B0604020202020204" pitchFamily="34" charset="0"/>
                <a:buNone/>
                <a:defRPr sz="4200" kern="1200">
                  <a:solidFill>
                    <a:schemeClr val="tx1"/>
                  </a:solidFill>
                  <a:latin typeface="+mn-lt"/>
                  <a:ea typeface="+mn-ea"/>
                  <a:cs typeface="+mn-cs"/>
                </a:defRPr>
              </a:lvl5pPr>
              <a:lvl6pPr marL="6000064" indent="0" algn="ctr" defTabSz="2400026" rtl="0" eaLnBrk="1" latinLnBrk="0" hangingPunct="1">
                <a:lnSpc>
                  <a:spcPct val="90000"/>
                </a:lnSpc>
                <a:spcBef>
                  <a:spcPts val="1312"/>
                </a:spcBef>
                <a:buFont typeface="Arial" panose="020B0604020202020204" pitchFamily="34" charset="0"/>
                <a:buNone/>
                <a:defRPr sz="4200" kern="1200">
                  <a:solidFill>
                    <a:schemeClr val="tx1"/>
                  </a:solidFill>
                  <a:latin typeface="+mn-lt"/>
                  <a:ea typeface="+mn-ea"/>
                  <a:cs typeface="+mn-cs"/>
                </a:defRPr>
              </a:lvl6pPr>
              <a:lvl7pPr marL="7200077" indent="0" algn="ctr" defTabSz="2400026" rtl="0" eaLnBrk="1" latinLnBrk="0" hangingPunct="1">
                <a:lnSpc>
                  <a:spcPct val="90000"/>
                </a:lnSpc>
                <a:spcBef>
                  <a:spcPts val="1312"/>
                </a:spcBef>
                <a:buFont typeface="Arial" panose="020B0604020202020204" pitchFamily="34" charset="0"/>
                <a:buNone/>
                <a:defRPr sz="4200" kern="1200">
                  <a:solidFill>
                    <a:schemeClr val="tx1"/>
                  </a:solidFill>
                  <a:latin typeface="+mn-lt"/>
                  <a:ea typeface="+mn-ea"/>
                  <a:cs typeface="+mn-cs"/>
                </a:defRPr>
              </a:lvl7pPr>
              <a:lvl8pPr marL="8400090" indent="0" algn="ctr" defTabSz="2400026" rtl="0" eaLnBrk="1" latinLnBrk="0" hangingPunct="1">
                <a:lnSpc>
                  <a:spcPct val="90000"/>
                </a:lnSpc>
                <a:spcBef>
                  <a:spcPts val="1312"/>
                </a:spcBef>
                <a:buFont typeface="Arial" panose="020B0604020202020204" pitchFamily="34" charset="0"/>
                <a:buNone/>
                <a:defRPr sz="4200" kern="1200">
                  <a:solidFill>
                    <a:schemeClr val="tx1"/>
                  </a:solidFill>
                  <a:latin typeface="+mn-lt"/>
                  <a:ea typeface="+mn-ea"/>
                  <a:cs typeface="+mn-cs"/>
                </a:defRPr>
              </a:lvl8pPr>
              <a:lvl9pPr marL="9600103" indent="0" algn="ctr" defTabSz="2400026" rtl="0" eaLnBrk="1" latinLnBrk="0" hangingPunct="1">
                <a:lnSpc>
                  <a:spcPct val="90000"/>
                </a:lnSpc>
                <a:spcBef>
                  <a:spcPts val="1312"/>
                </a:spcBef>
                <a:buFont typeface="Arial" panose="020B0604020202020204" pitchFamily="34" charset="0"/>
                <a:buNone/>
                <a:defRPr sz="4200" kern="1200">
                  <a:solidFill>
                    <a:schemeClr val="tx1"/>
                  </a:solidFill>
                  <a:latin typeface="+mn-lt"/>
                  <a:ea typeface="+mn-ea"/>
                  <a:cs typeface="+mn-cs"/>
                </a:defRPr>
              </a:lvl9pPr>
            </a:lstStyle>
            <a:p>
              <a:r>
                <a:rPr lang="en-US" sz="6600" b="1" dirty="0">
                  <a:solidFill>
                    <a:srgbClr val="177F7B"/>
                  </a:solidFill>
                </a:rPr>
                <a:t>ntd-ngonetwork.org</a:t>
              </a:r>
            </a:p>
          </p:txBody>
        </p:sp>
        <p:pic>
          <p:nvPicPr>
            <p:cNvPr id="25" name="Picture 24" descr="A close up of a sign&#10;&#10;Description generated with very high confidence">
              <a:extLst>
                <a:ext uri="{FF2B5EF4-FFF2-40B4-BE49-F238E27FC236}">
                  <a16:creationId xmlns:a16="http://schemas.microsoft.com/office/drawing/2014/main" id="{58A686EC-D0CB-4340-99CB-DADF9519057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5995370" y="16857919"/>
              <a:ext cx="810922" cy="792000"/>
            </a:xfrm>
            <a:prstGeom prst="rect">
              <a:avLst/>
            </a:prstGeom>
          </p:spPr>
        </p:pic>
        <p:pic>
          <p:nvPicPr>
            <p:cNvPr id="26" name="Picture 25" descr="A picture containing ax&#10;&#10;Description generated with very high confidence">
              <a:extLst>
                <a:ext uri="{FF2B5EF4-FFF2-40B4-BE49-F238E27FC236}">
                  <a16:creationId xmlns:a16="http://schemas.microsoft.com/office/drawing/2014/main" id="{21C8B9F2-BD44-478B-9B03-D507F73054B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544561" y="16856334"/>
              <a:ext cx="949326" cy="792000"/>
            </a:xfrm>
            <a:prstGeom prst="rect">
              <a:avLst/>
            </a:prstGeom>
          </p:spPr>
        </p:pic>
      </p:grpSp>
      <p:pic>
        <p:nvPicPr>
          <p:cNvPr id="27" name="Picture 2" descr="http://www.ntd-ngonetwork.org/sites/all/themes/nnn_theme/logo.png">
            <a:extLst>
              <a:ext uri="{FF2B5EF4-FFF2-40B4-BE49-F238E27FC236}">
                <a16:creationId xmlns:a16="http://schemas.microsoft.com/office/drawing/2014/main" id="{0221FFBC-2B69-49F9-9AEC-215A9DCA9935}"/>
              </a:ext>
            </a:extLst>
          </p:cNvPr>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r="60903" b="69306"/>
          <a:stretch/>
        </p:blipFill>
        <p:spPr bwMode="auto">
          <a:xfrm>
            <a:off x="1603375" y="16633825"/>
            <a:ext cx="3440573" cy="883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3545976"/>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Lst>
  <p:txStyles>
    <p:titleStyle>
      <a:lvl1pPr algn="l" defTabSz="1800020" rtl="0" eaLnBrk="1" latinLnBrk="0" hangingPunct="1">
        <a:lnSpc>
          <a:spcPct val="90000"/>
        </a:lnSpc>
        <a:spcBef>
          <a:spcPct val="0"/>
        </a:spcBef>
        <a:buNone/>
        <a:defRPr sz="8662" kern="1200">
          <a:solidFill>
            <a:schemeClr val="tx1"/>
          </a:solidFill>
          <a:latin typeface="+mj-lt"/>
          <a:ea typeface="+mj-ea"/>
          <a:cs typeface="+mj-cs"/>
        </a:defRPr>
      </a:lvl1pPr>
    </p:titleStyle>
    <p:bodyStyle>
      <a:lvl1pPr marL="450005" indent="-450005" algn="l" defTabSz="1800020" rtl="0" eaLnBrk="1" latinLnBrk="0" hangingPunct="1">
        <a:lnSpc>
          <a:spcPct val="90000"/>
        </a:lnSpc>
        <a:spcBef>
          <a:spcPts val="1969"/>
        </a:spcBef>
        <a:buFont typeface="Arial" panose="020B0604020202020204" pitchFamily="34" charset="0"/>
        <a:buChar char="•"/>
        <a:defRPr sz="5512" kern="1200">
          <a:solidFill>
            <a:schemeClr val="tx1"/>
          </a:solidFill>
          <a:latin typeface="+mn-lt"/>
          <a:ea typeface="+mn-ea"/>
          <a:cs typeface="+mn-cs"/>
        </a:defRPr>
      </a:lvl1pPr>
      <a:lvl2pPr marL="1350014" indent="-450005" algn="l" defTabSz="1800020" rtl="0" eaLnBrk="1" latinLnBrk="0" hangingPunct="1">
        <a:lnSpc>
          <a:spcPct val="90000"/>
        </a:lnSpc>
        <a:spcBef>
          <a:spcPts val="984"/>
        </a:spcBef>
        <a:buFont typeface="Arial" panose="020B0604020202020204" pitchFamily="34" charset="0"/>
        <a:buChar char="•"/>
        <a:defRPr sz="4724" kern="1200">
          <a:solidFill>
            <a:schemeClr val="tx1"/>
          </a:solidFill>
          <a:latin typeface="+mn-lt"/>
          <a:ea typeface="+mn-ea"/>
          <a:cs typeface="+mn-cs"/>
        </a:defRPr>
      </a:lvl2pPr>
      <a:lvl3pPr marL="2250024" indent="-450005" algn="l" defTabSz="1800020" rtl="0" eaLnBrk="1" latinLnBrk="0" hangingPunct="1">
        <a:lnSpc>
          <a:spcPct val="90000"/>
        </a:lnSpc>
        <a:spcBef>
          <a:spcPts val="984"/>
        </a:spcBef>
        <a:buFont typeface="Arial" panose="020B0604020202020204" pitchFamily="34" charset="0"/>
        <a:buChar char="•"/>
        <a:defRPr sz="3937" kern="1200">
          <a:solidFill>
            <a:schemeClr val="tx1"/>
          </a:solidFill>
          <a:latin typeface="+mn-lt"/>
          <a:ea typeface="+mn-ea"/>
          <a:cs typeface="+mn-cs"/>
        </a:defRPr>
      </a:lvl3pPr>
      <a:lvl4pPr marL="3150034" indent="-450005" algn="l" defTabSz="1800020" rtl="0" eaLnBrk="1" latinLnBrk="0" hangingPunct="1">
        <a:lnSpc>
          <a:spcPct val="90000"/>
        </a:lnSpc>
        <a:spcBef>
          <a:spcPts val="984"/>
        </a:spcBef>
        <a:buFont typeface="Arial" panose="020B0604020202020204" pitchFamily="34" charset="0"/>
        <a:buChar char="•"/>
        <a:defRPr sz="3543" kern="1200">
          <a:solidFill>
            <a:schemeClr val="tx1"/>
          </a:solidFill>
          <a:latin typeface="+mn-lt"/>
          <a:ea typeface="+mn-ea"/>
          <a:cs typeface="+mn-cs"/>
        </a:defRPr>
      </a:lvl4pPr>
      <a:lvl5pPr marL="4050044" indent="-450005" algn="l" defTabSz="1800020" rtl="0" eaLnBrk="1" latinLnBrk="0" hangingPunct="1">
        <a:lnSpc>
          <a:spcPct val="90000"/>
        </a:lnSpc>
        <a:spcBef>
          <a:spcPts val="984"/>
        </a:spcBef>
        <a:buFont typeface="Arial" panose="020B0604020202020204" pitchFamily="34" charset="0"/>
        <a:buChar char="•"/>
        <a:defRPr sz="3543" kern="1200">
          <a:solidFill>
            <a:schemeClr val="tx1"/>
          </a:solidFill>
          <a:latin typeface="+mn-lt"/>
          <a:ea typeface="+mn-ea"/>
          <a:cs typeface="+mn-cs"/>
        </a:defRPr>
      </a:lvl5pPr>
      <a:lvl6pPr marL="4950053" indent="-450005" algn="l" defTabSz="1800020" rtl="0" eaLnBrk="1" latinLnBrk="0" hangingPunct="1">
        <a:lnSpc>
          <a:spcPct val="90000"/>
        </a:lnSpc>
        <a:spcBef>
          <a:spcPts val="984"/>
        </a:spcBef>
        <a:buFont typeface="Arial" panose="020B0604020202020204" pitchFamily="34" charset="0"/>
        <a:buChar char="•"/>
        <a:defRPr sz="3543" kern="1200">
          <a:solidFill>
            <a:schemeClr val="tx1"/>
          </a:solidFill>
          <a:latin typeface="+mn-lt"/>
          <a:ea typeface="+mn-ea"/>
          <a:cs typeface="+mn-cs"/>
        </a:defRPr>
      </a:lvl6pPr>
      <a:lvl7pPr marL="5850062" indent="-450005" algn="l" defTabSz="1800020" rtl="0" eaLnBrk="1" latinLnBrk="0" hangingPunct="1">
        <a:lnSpc>
          <a:spcPct val="90000"/>
        </a:lnSpc>
        <a:spcBef>
          <a:spcPts val="984"/>
        </a:spcBef>
        <a:buFont typeface="Arial" panose="020B0604020202020204" pitchFamily="34" charset="0"/>
        <a:buChar char="•"/>
        <a:defRPr sz="3543" kern="1200">
          <a:solidFill>
            <a:schemeClr val="tx1"/>
          </a:solidFill>
          <a:latin typeface="+mn-lt"/>
          <a:ea typeface="+mn-ea"/>
          <a:cs typeface="+mn-cs"/>
        </a:defRPr>
      </a:lvl7pPr>
      <a:lvl8pPr marL="6750072" indent="-450005" algn="l" defTabSz="1800020" rtl="0" eaLnBrk="1" latinLnBrk="0" hangingPunct="1">
        <a:lnSpc>
          <a:spcPct val="90000"/>
        </a:lnSpc>
        <a:spcBef>
          <a:spcPts val="984"/>
        </a:spcBef>
        <a:buFont typeface="Arial" panose="020B0604020202020204" pitchFamily="34" charset="0"/>
        <a:buChar char="•"/>
        <a:defRPr sz="3543" kern="1200">
          <a:solidFill>
            <a:schemeClr val="tx1"/>
          </a:solidFill>
          <a:latin typeface="+mn-lt"/>
          <a:ea typeface="+mn-ea"/>
          <a:cs typeface="+mn-cs"/>
        </a:defRPr>
      </a:lvl8pPr>
      <a:lvl9pPr marL="7650082" indent="-450005" algn="l" defTabSz="1800020" rtl="0" eaLnBrk="1" latinLnBrk="0" hangingPunct="1">
        <a:lnSpc>
          <a:spcPct val="90000"/>
        </a:lnSpc>
        <a:spcBef>
          <a:spcPts val="984"/>
        </a:spcBef>
        <a:buFont typeface="Arial" panose="020B0604020202020204" pitchFamily="34" charset="0"/>
        <a:buChar char="•"/>
        <a:defRPr sz="3543" kern="1200">
          <a:solidFill>
            <a:schemeClr val="tx1"/>
          </a:solidFill>
          <a:latin typeface="+mn-lt"/>
          <a:ea typeface="+mn-ea"/>
          <a:cs typeface="+mn-cs"/>
        </a:defRPr>
      </a:lvl9pPr>
    </p:bodyStyle>
    <p:otherStyle>
      <a:defPPr>
        <a:defRPr lang="en-US"/>
      </a:defPPr>
      <a:lvl1pPr marL="0" algn="l" defTabSz="1800020" rtl="0" eaLnBrk="1" latinLnBrk="0" hangingPunct="1">
        <a:defRPr sz="3543" kern="1200">
          <a:solidFill>
            <a:schemeClr val="tx1"/>
          </a:solidFill>
          <a:latin typeface="+mn-lt"/>
          <a:ea typeface="+mn-ea"/>
          <a:cs typeface="+mn-cs"/>
        </a:defRPr>
      </a:lvl1pPr>
      <a:lvl2pPr marL="900010" algn="l" defTabSz="1800020" rtl="0" eaLnBrk="1" latinLnBrk="0" hangingPunct="1">
        <a:defRPr sz="3543" kern="1200">
          <a:solidFill>
            <a:schemeClr val="tx1"/>
          </a:solidFill>
          <a:latin typeface="+mn-lt"/>
          <a:ea typeface="+mn-ea"/>
          <a:cs typeface="+mn-cs"/>
        </a:defRPr>
      </a:lvl2pPr>
      <a:lvl3pPr marL="1800020" algn="l" defTabSz="1800020" rtl="0" eaLnBrk="1" latinLnBrk="0" hangingPunct="1">
        <a:defRPr sz="3543" kern="1200">
          <a:solidFill>
            <a:schemeClr val="tx1"/>
          </a:solidFill>
          <a:latin typeface="+mn-lt"/>
          <a:ea typeface="+mn-ea"/>
          <a:cs typeface="+mn-cs"/>
        </a:defRPr>
      </a:lvl3pPr>
      <a:lvl4pPr marL="2700029" algn="l" defTabSz="1800020" rtl="0" eaLnBrk="1" latinLnBrk="0" hangingPunct="1">
        <a:defRPr sz="3543" kern="1200">
          <a:solidFill>
            <a:schemeClr val="tx1"/>
          </a:solidFill>
          <a:latin typeface="+mn-lt"/>
          <a:ea typeface="+mn-ea"/>
          <a:cs typeface="+mn-cs"/>
        </a:defRPr>
      </a:lvl4pPr>
      <a:lvl5pPr marL="3600038" algn="l" defTabSz="1800020" rtl="0" eaLnBrk="1" latinLnBrk="0" hangingPunct="1">
        <a:defRPr sz="3543" kern="1200">
          <a:solidFill>
            <a:schemeClr val="tx1"/>
          </a:solidFill>
          <a:latin typeface="+mn-lt"/>
          <a:ea typeface="+mn-ea"/>
          <a:cs typeface="+mn-cs"/>
        </a:defRPr>
      </a:lvl5pPr>
      <a:lvl6pPr marL="4500048" algn="l" defTabSz="1800020" rtl="0" eaLnBrk="1" latinLnBrk="0" hangingPunct="1">
        <a:defRPr sz="3543" kern="1200">
          <a:solidFill>
            <a:schemeClr val="tx1"/>
          </a:solidFill>
          <a:latin typeface="+mn-lt"/>
          <a:ea typeface="+mn-ea"/>
          <a:cs typeface="+mn-cs"/>
        </a:defRPr>
      </a:lvl6pPr>
      <a:lvl7pPr marL="5400058" algn="l" defTabSz="1800020" rtl="0" eaLnBrk="1" latinLnBrk="0" hangingPunct="1">
        <a:defRPr sz="3543" kern="1200">
          <a:solidFill>
            <a:schemeClr val="tx1"/>
          </a:solidFill>
          <a:latin typeface="+mn-lt"/>
          <a:ea typeface="+mn-ea"/>
          <a:cs typeface="+mn-cs"/>
        </a:defRPr>
      </a:lvl7pPr>
      <a:lvl8pPr marL="6300068" algn="l" defTabSz="1800020" rtl="0" eaLnBrk="1" latinLnBrk="0" hangingPunct="1">
        <a:defRPr sz="3543" kern="1200">
          <a:solidFill>
            <a:schemeClr val="tx1"/>
          </a:solidFill>
          <a:latin typeface="+mn-lt"/>
          <a:ea typeface="+mn-ea"/>
          <a:cs typeface="+mn-cs"/>
        </a:defRPr>
      </a:lvl8pPr>
      <a:lvl9pPr marL="7200077" algn="l" defTabSz="1800020" rtl="0" eaLnBrk="1" latinLnBrk="0" hangingPunct="1">
        <a:defRPr sz="3543"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0999">
          <p15:clr>
            <a:srgbClr val="F26B43"/>
          </p15:clr>
        </p15:guide>
        <p15:guide id="2" pos="7134">
          <p15:clr>
            <a:srgbClr val="F26B43"/>
          </p15:clr>
        </p15:guide>
        <p15:guide id="3" pos="1010">
          <p15:clr>
            <a:srgbClr val="F26B43"/>
          </p15:clr>
        </p15:guide>
        <p15:guide id="4" orient="horz" pos="1134">
          <p15:clr>
            <a:srgbClr val="F26B43"/>
          </p15:clr>
        </p15:guide>
        <p15:guide id="5" pos="14109">
          <p15:clr>
            <a:srgbClr val="F26B43"/>
          </p15:clr>
        </p15:guide>
        <p15:guide id="6" orient="horz" pos="10478">
          <p15:clr>
            <a:srgbClr val="F26B43"/>
          </p15:clr>
        </p15:guide>
        <p15:guide id="7" pos="7985">
          <p15:clr>
            <a:srgbClr val="F26B43"/>
          </p15:clr>
        </p15:guide>
        <p15:guide id="8" pos="756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C376BAB4-41C5-44CC-AEE1-387F924DDD23}"/>
              </a:ext>
            </a:extLst>
          </p:cNvPr>
          <p:cNvSpPr>
            <a:spLocks noGrp="1"/>
          </p:cNvSpPr>
          <p:nvPr>
            <p:ph type="title"/>
          </p:nvPr>
        </p:nvSpPr>
        <p:spPr>
          <a:xfrm>
            <a:off x="1659777" y="6623517"/>
            <a:ext cx="10595150" cy="1415818"/>
          </a:xfrm>
        </p:spPr>
        <p:txBody>
          <a:bodyPr/>
          <a:lstStyle/>
          <a:p>
            <a:r>
              <a:rPr lang="en-GB" dirty="0"/>
              <a:t>LF INTERVENTIONS: MMDP PROJECT  </a:t>
            </a:r>
          </a:p>
        </p:txBody>
      </p:sp>
      <p:sp>
        <p:nvSpPr>
          <p:cNvPr id="23" name="Text Placeholder 22">
            <a:extLst>
              <a:ext uri="{FF2B5EF4-FFF2-40B4-BE49-F238E27FC236}">
                <a16:creationId xmlns:a16="http://schemas.microsoft.com/office/drawing/2014/main" id="{F4D04D98-6127-4064-9B3A-50C214CCD6B3}"/>
              </a:ext>
            </a:extLst>
          </p:cNvPr>
          <p:cNvSpPr>
            <a:spLocks noGrp="1"/>
          </p:cNvSpPr>
          <p:nvPr>
            <p:ph type="body" sz="quarter" idx="10"/>
          </p:nvPr>
        </p:nvSpPr>
        <p:spPr/>
        <p:txBody>
          <a:bodyPr/>
          <a:lstStyle/>
          <a:p>
            <a:r>
              <a:rPr lang="en-GB" dirty="0">
                <a:solidFill>
                  <a:schemeClr val="tx1"/>
                </a:solidFill>
              </a:rPr>
              <a:t>Zeina Sifri</a:t>
            </a:r>
          </a:p>
        </p:txBody>
      </p:sp>
      <p:sp>
        <p:nvSpPr>
          <p:cNvPr id="25" name="Text Placeholder 24">
            <a:extLst>
              <a:ext uri="{FF2B5EF4-FFF2-40B4-BE49-F238E27FC236}">
                <a16:creationId xmlns:a16="http://schemas.microsoft.com/office/drawing/2014/main" id="{94220F1D-712D-407A-958E-0F296AA669EE}"/>
              </a:ext>
            </a:extLst>
          </p:cNvPr>
          <p:cNvSpPr>
            <a:spLocks noGrp="1"/>
          </p:cNvSpPr>
          <p:nvPr>
            <p:ph type="body" sz="quarter" idx="13"/>
          </p:nvPr>
        </p:nvSpPr>
        <p:spPr>
          <a:xfrm>
            <a:off x="1634376" y="12091136"/>
            <a:ext cx="7890624" cy="1461579"/>
          </a:xfrm>
        </p:spPr>
        <p:txBody>
          <a:bodyPr/>
          <a:lstStyle/>
          <a:p>
            <a:r>
              <a:rPr lang="en-GB" dirty="0">
                <a:solidFill>
                  <a:schemeClr val="tx1"/>
                </a:solidFill>
              </a:rPr>
              <a:t>Senior Technical Advisor</a:t>
            </a:r>
          </a:p>
          <a:p>
            <a:r>
              <a:rPr lang="en-GB" dirty="0">
                <a:solidFill>
                  <a:schemeClr val="tx1"/>
                </a:solidFill>
              </a:rPr>
              <a:t>Helen Keller International</a:t>
            </a:r>
          </a:p>
        </p:txBody>
      </p:sp>
      <p:sp>
        <p:nvSpPr>
          <p:cNvPr id="24" name="Text Placeholder 23">
            <a:extLst>
              <a:ext uri="{FF2B5EF4-FFF2-40B4-BE49-F238E27FC236}">
                <a16:creationId xmlns:a16="http://schemas.microsoft.com/office/drawing/2014/main" id="{B4D5AA19-0667-4FDB-9553-D4C1FF709524}"/>
              </a:ext>
            </a:extLst>
          </p:cNvPr>
          <p:cNvSpPr>
            <a:spLocks noGrp="1"/>
          </p:cNvSpPr>
          <p:nvPr>
            <p:ph type="body" sz="quarter" idx="12"/>
          </p:nvPr>
        </p:nvSpPr>
        <p:spPr/>
        <p:txBody>
          <a:bodyPr/>
          <a:lstStyle/>
          <a:p>
            <a:r>
              <a:rPr lang="en-GB" dirty="0">
                <a:solidFill>
                  <a:schemeClr val="tx1"/>
                </a:solidFill>
              </a:rPr>
              <a:t>September 26, 2018</a:t>
            </a:r>
          </a:p>
        </p:txBody>
      </p:sp>
    </p:spTree>
    <p:extLst>
      <p:ext uri="{BB962C8B-B14F-4D97-AF65-F5344CB8AC3E}">
        <p14:creationId xmlns:p14="http://schemas.microsoft.com/office/powerpoint/2010/main" val="366874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41C4F5F2-210C-4921-AF15-88C818295B4F}"/>
              </a:ext>
            </a:extLst>
          </p:cNvPr>
          <p:cNvSpPr>
            <a:spLocks noGrp="1"/>
          </p:cNvSpPr>
          <p:nvPr>
            <p:ph type="body" sz="quarter" idx="10"/>
          </p:nvPr>
        </p:nvSpPr>
        <p:spPr>
          <a:xfrm>
            <a:off x="5080000" y="3198710"/>
            <a:ext cx="18611002" cy="10621962"/>
          </a:xfrm>
        </p:spPr>
        <p:txBody>
          <a:bodyPr/>
          <a:lstStyle/>
          <a:p>
            <a:pPr marL="0" indent="0">
              <a:buNone/>
            </a:pPr>
            <a:r>
              <a:rPr lang="en-US" dirty="0"/>
              <a:t>The USAID-funded MMDP Project supports high quality TT and LF interventions using preferred practices and develops new and innovative strategies when needed to meet TT and LF elimination goals.</a:t>
            </a:r>
          </a:p>
          <a:p>
            <a:pPr marL="0" indent="0">
              <a:buNone/>
            </a:pPr>
            <a:endParaRPr lang="en-US" dirty="0"/>
          </a:p>
          <a:p>
            <a:pPr lvl="0">
              <a:spcAft>
                <a:spcPts val="600"/>
              </a:spcAft>
            </a:pPr>
            <a:r>
              <a:rPr lang="en-US" dirty="0"/>
              <a:t>Works with ministries of health and other in-country partners to </a:t>
            </a:r>
            <a:r>
              <a:rPr lang="en-US" b="1" dirty="0"/>
              <a:t>strengthen the capacity</a:t>
            </a:r>
            <a:r>
              <a:rPr lang="en-US" dirty="0"/>
              <a:t> of MMDP systems and </a:t>
            </a:r>
            <a:r>
              <a:rPr lang="en-US" b="1" dirty="0"/>
              <a:t>scale up</a:t>
            </a:r>
            <a:r>
              <a:rPr lang="en-US" dirty="0"/>
              <a:t> MMDP implementation with data driven decision-making.</a:t>
            </a:r>
          </a:p>
          <a:p>
            <a:pPr lvl="0">
              <a:spcAft>
                <a:spcPts val="600"/>
              </a:spcAft>
            </a:pPr>
            <a:r>
              <a:rPr lang="en-US" dirty="0"/>
              <a:t>Develops tools and resources to support the provision of </a:t>
            </a:r>
            <a:r>
              <a:rPr lang="en-US" b="1" dirty="0"/>
              <a:t>high-quality TT and LF MMDP services</a:t>
            </a:r>
            <a:r>
              <a:rPr lang="en-US" dirty="0"/>
              <a:t>.</a:t>
            </a:r>
          </a:p>
          <a:p>
            <a:pPr lvl="0">
              <a:spcAft>
                <a:spcPts val="600"/>
              </a:spcAft>
            </a:pPr>
            <a:r>
              <a:rPr lang="en-US" dirty="0"/>
              <a:t>Supports WHO’s global program and </a:t>
            </a:r>
            <a:r>
              <a:rPr lang="en-US" b="1" dirty="0"/>
              <a:t>works in partnership</a:t>
            </a:r>
            <a:r>
              <a:rPr lang="en-US" dirty="0"/>
              <a:t> with the global community to </a:t>
            </a:r>
            <a:r>
              <a:rPr lang="en-US" b="1" dirty="0"/>
              <a:t>share knowledge</a:t>
            </a:r>
            <a:r>
              <a:rPr lang="en-US" dirty="0"/>
              <a:t> and meet shared goals. </a:t>
            </a:r>
          </a:p>
          <a:p>
            <a:endParaRPr lang="en-GB" dirty="0"/>
          </a:p>
        </p:txBody>
      </p:sp>
      <p:sp>
        <p:nvSpPr>
          <p:cNvPr id="12" name="Title 11">
            <a:extLst>
              <a:ext uri="{FF2B5EF4-FFF2-40B4-BE49-F238E27FC236}">
                <a16:creationId xmlns:a16="http://schemas.microsoft.com/office/drawing/2014/main" id="{1A2F8B34-EF89-4068-8C57-D674104C66D9}"/>
              </a:ext>
            </a:extLst>
          </p:cNvPr>
          <p:cNvSpPr>
            <a:spLocks noGrp="1"/>
          </p:cNvSpPr>
          <p:nvPr>
            <p:ph type="title"/>
          </p:nvPr>
        </p:nvSpPr>
        <p:spPr>
          <a:xfrm>
            <a:off x="5080000" y="1103630"/>
            <a:ext cx="20793764" cy="1605882"/>
          </a:xfrm>
        </p:spPr>
        <p:txBody>
          <a:bodyPr/>
          <a:lstStyle/>
          <a:p>
            <a:r>
              <a:rPr lang="en-GB" dirty="0"/>
              <a:t>The MMDP Project</a:t>
            </a:r>
          </a:p>
        </p:txBody>
      </p:sp>
      <p:pic>
        <p:nvPicPr>
          <p:cNvPr id="4" name="Picture 3">
            <a:extLst>
              <a:ext uri="{FF2B5EF4-FFF2-40B4-BE49-F238E27FC236}">
                <a16:creationId xmlns:a16="http://schemas.microsoft.com/office/drawing/2014/main" id="{9787A0A8-F251-4C07-A2E3-8D0F712798CF}"/>
              </a:ext>
            </a:extLst>
          </p:cNvPr>
          <p:cNvPicPr>
            <a:picLocks noChangeAspect="1"/>
          </p:cNvPicPr>
          <p:nvPr/>
        </p:nvPicPr>
        <p:blipFill>
          <a:blip r:embed="rId2"/>
          <a:stretch>
            <a:fillRect/>
          </a:stretch>
        </p:blipFill>
        <p:spPr>
          <a:xfrm>
            <a:off x="19358" y="21231"/>
            <a:ext cx="4832042" cy="15865329"/>
          </a:xfrm>
          <a:prstGeom prst="rect">
            <a:avLst/>
          </a:prstGeom>
        </p:spPr>
      </p:pic>
    </p:spTree>
    <p:extLst>
      <p:ext uri="{BB962C8B-B14F-4D97-AF65-F5344CB8AC3E}">
        <p14:creationId xmlns:p14="http://schemas.microsoft.com/office/powerpoint/2010/main" val="36351035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297AE7-B317-404C-A655-C9FE7FDEE91F}"/>
              </a:ext>
            </a:extLst>
          </p:cNvPr>
          <p:cNvSpPr>
            <a:spLocks noGrp="1"/>
          </p:cNvSpPr>
          <p:nvPr>
            <p:ph type="body" sz="quarter" idx="10"/>
          </p:nvPr>
        </p:nvSpPr>
        <p:spPr>
          <a:xfrm>
            <a:off x="1603826" y="3759148"/>
            <a:ext cx="10396880" cy="10621878"/>
          </a:xfrm>
        </p:spPr>
        <p:txBody>
          <a:bodyPr/>
          <a:lstStyle/>
          <a:p>
            <a:pPr>
              <a:lnSpc>
                <a:spcPct val="100000"/>
              </a:lnSpc>
              <a:spcBef>
                <a:spcPts val="0"/>
              </a:spcBef>
              <a:spcAft>
                <a:spcPts val="1200"/>
              </a:spcAft>
            </a:pPr>
            <a:r>
              <a:rPr lang="en-GB" sz="6000" b="1" dirty="0"/>
              <a:t>Lymphedema Management Training - curriculum</a:t>
            </a:r>
          </a:p>
          <a:p>
            <a:pPr>
              <a:lnSpc>
                <a:spcPct val="100000"/>
              </a:lnSpc>
              <a:spcBef>
                <a:spcPts val="0"/>
              </a:spcBef>
              <a:spcAft>
                <a:spcPts val="1200"/>
              </a:spcAft>
            </a:pPr>
            <a:endParaRPr lang="en-GB" sz="6000" b="1" dirty="0"/>
          </a:p>
          <a:p>
            <a:pPr>
              <a:lnSpc>
                <a:spcPct val="100000"/>
              </a:lnSpc>
              <a:spcBef>
                <a:spcPts val="0"/>
              </a:spcBef>
              <a:spcAft>
                <a:spcPts val="1200"/>
              </a:spcAft>
            </a:pPr>
            <a:r>
              <a:rPr lang="en-GB" sz="6000" b="1" dirty="0"/>
              <a:t>Burden Assessment</a:t>
            </a:r>
          </a:p>
          <a:p>
            <a:pPr>
              <a:lnSpc>
                <a:spcPct val="100000"/>
              </a:lnSpc>
              <a:spcBef>
                <a:spcPts val="0"/>
              </a:spcBef>
              <a:spcAft>
                <a:spcPts val="1200"/>
              </a:spcAft>
            </a:pPr>
            <a:endParaRPr lang="en-GB" sz="6000" b="1" dirty="0"/>
          </a:p>
          <a:p>
            <a:pPr>
              <a:lnSpc>
                <a:spcPct val="100000"/>
              </a:lnSpc>
              <a:spcBef>
                <a:spcPts val="0"/>
              </a:spcBef>
              <a:spcAft>
                <a:spcPts val="1200"/>
              </a:spcAft>
            </a:pPr>
            <a:r>
              <a:rPr lang="en-GB" sz="6000" b="1" dirty="0"/>
              <a:t>Health Facility Assessment</a:t>
            </a:r>
          </a:p>
          <a:p>
            <a:pPr>
              <a:lnSpc>
                <a:spcPct val="100000"/>
              </a:lnSpc>
              <a:spcBef>
                <a:spcPts val="0"/>
              </a:spcBef>
              <a:spcAft>
                <a:spcPts val="1200"/>
              </a:spcAft>
            </a:pPr>
            <a:endParaRPr lang="en-GB" sz="6000" b="1" dirty="0"/>
          </a:p>
          <a:p>
            <a:pPr>
              <a:lnSpc>
                <a:spcPct val="100000"/>
              </a:lnSpc>
              <a:spcBef>
                <a:spcPts val="0"/>
              </a:spcBef>
              <a:spcAft>
                <a:spcPts val="1200"/>
              </a:spcAft>
            </a:pPr>
            <a:r>
              <a:rPr lang="en-GB" sz="6000" b="1" dirty="0"/>
              <a:t>Lessons Learned</a:t>
            </a:r>
          </a:p>
          <a:p>
            <a:pPr>
              <a:lnSpc>
                <a:spcPct val="100000"/>
              </a:lnSpc>
              <a:spcBef>
                <a:spcPts val="0"/>
              </a:spcBef>
              <a:spcAft>
                <a:spcPts val="1200"/>
              </a:spcAft>
            </a:pPr>
            <a:endParaRPr lang="en-GB" sz="6000" b="1" dirty="0"/>
          </a:p>
          <a:p>
            <a:pPr>
              <a:lnSpc>
                <a:spcPct val="100000"/>
              </a:lnSpc>
              <a:spcBef>
                <a:spcPts val="0"/>
              </a:spcBef>
              <a:spcAft>
                <a:spcPts val="1200"/>
              </a:spcAft>
            </a:pPr>
            <a:r>
              <a:rPr lang="en-GB" sz="6000" b="1" dirty="0"/>
              <a:t>WHO LF MMDP Training</a:t>
            </a:r>
          </a:p>
          <a:p>
            <a:pPr lvl="1"/>
            <a:endParaRPr lang="en-GB" sz="6000" b="1" dirty="0"/>
          </a:p>
        </p:txBody>
      </p:sp>
      <p:sp>
        <p:nvSpPr>
          <p:cNvPr id="3" name="Title 2">
            <a:extLst>
              <a:ext uri="{FF2B5EF4-FFF2-40B4-BE49-F238E27FC236}">
                <a16:creationId xmlns:a16="http://schemas.microsoft.com/office/drawing/2014/main" id="{34BBD473-1365-44DA-AEE0-AD27BEA30B27}"/>
              </a:ext>
            </a:extLst>
          </p:cNvPr>
          <p:cNvSpPr>
            <a:spLocks noGrp="1"/>
          </p:cNvSpPr>
          <p:nvPr>
            <p:ph type="title"/>
          </p:nvPr>
        </p:nvSpPr>
        <p:spPr>
          <a:xfrm>
            <a:off x="1603825" y="1687665"/>
            <a:ext cx="20793764" cy="1605882"/>
          </a:xfrm>
        </p:spPr>
        <p:txBody>
          <a:bodyPr/>
          <a:lstStyle/>
          <a:p>
            <a:r>
              <a:rPr lang="en-GB" dirty="0"/>
              <a:t>LF INTERVENTIONS - LYMPHEDEMA</a:t>
            </a:r>
          </a:p>
        </p:txBody>
      </p:sp>
      <p:pic>
        <p:nvPicPr>
          <p:cNvPr id="5" name="Picture 4">
            <a:extLst>
              <a:ext uri="{FF2B5EF4-FFF2-40B4-BE49-F238E27FC236}">
                <a16:creationId xmlns:a16="http://schemas.microsoft.com/office/drawing/2014/main" id="{764CF6D0-54A3-47D6-9E5F-9D1BAD5F54EF}"/>
              </a:ext>
            </a:extLst>
          </p:cNvPr>
          <p:cNvPicPr>
            <a:picLocks noChangeAspect="1"/>
          </p:cNvPicPr>
          <p:nvPr/>
        </p:nvPicPr>
        <p:blipFill rotWithShape="1">
          <a:blip r:embed="rId3"/>
          <a:srcRect t="1057" b="10238"/>
          <a:stretch/>
        </p:blipFill>
        <p:spPr>
          <a:xfrm>
            <a:off x="13453976" y="3008670"/>
            <a:ext cx="8862078" cy="12729203"/>
          </a:xfrm>
          <a:prstGeom prst="rect">
            <a:avLst/>
          </a:prstGeom>
        </p:spPr>
      </p:pic>
    </p:spTree>
    <p:extLst>
      <p:ext uri="{BB962C8B-B14F-4D97-AF65-F5344CB8AC3E}">
        <p14:creationId xmlns:p14="http://schemas.microsoft.com/office/powerpoint/2010/main" val="666464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3C1D40-5E59-40E3-89E4-63E9CB321670}"/>
              </a:ext>
            </a:extLst>
          </p:cNvPr>
          <p:cNvSpPr>
            <a:spLocks noGrp="1"/>
          </p:cNvSpPr>
          <p:nvPr>
            <p:ph type="title"/>
          </p:nvPr>
        </p:nvSpPr>
        <p:spPr/>
        <p:txBody>
          <a:bodyPr/>
          <a:lstStyle/>
          <a:p>
            <a:r>
              <a:rPr lang="en-US" dirty="0"/>
              <a:t>Capacity Building</a:t>
            </a:r>
          </a:p>
        </p:txBody>
      </p:sp>
      <p:sp>
        <p:nvSpPr>
          <p:cNvPr id="4" name="Text Placeholder 3">
            <a:extLst>
              <a:ext uri="{FF2B5EF4-FFF2-40B4-BE49-F238E27FC236}">
                <a16:creationId xmlns:a16="http://schemas.microsoft.com/office/drawing/2014/main" id="{11787324-FA00-4DDA-8C95-DE14A7E2CD09}"/>
              </a:ext>
            </a:extLst>
          </p:cNvPr>
          <p:cNvSpPr>
            <a:spLocks noGrp="1"/>
          </p:cNvSpPr>
          <p:nvPr>
            <p:ph type="body" sz="quarter" idx="11"/>
          </p:nvPr>
        </p:nvSpPr>
        <p:spPr/>
        <p:txBody>
          <a:bodyPr/>
          <a:lstStyle/>
          <a:p>
            <a:r>
              <a:rPr lang="en-US" dirty="0"/>
              <a:t>Lymphedema management trainings held to date:</a:t>
            </a:r>
          </a:p>
        </p:txBody>
      </p:sp>
      <p:graphicFrame>
        <p:nvGraphicFramePr>
          <p:cNvPr id="7" name="Table 6">
            <a:extLst>
              <a:ext uri="{FF2B5EF4-FFF2-40B4-BE49-F238E27FC236}">
                <a16:creationId xmlns:a16="http://schemas.microsoft.com/office/drawing/2014/main" id="{A69A707D-02DC-41B2-A726-0F48F24B3EB6}"/>
              </a:ext>
            </a:extLst>
          </p:cNvPr>
          <p:cNvGraphicFramePr>
            <a:graphicFrameLocks noGrp="1"/>
          </p:cNvGraphicFramePr>
          <p:nvPr>
            <p:extLst>
              <p:ext uri="{D42A27DB-BD31-4B8C-83A1-F6EECF244321}">
                <p14:modId xmlns:p14="http://schemas.microsoft.com/office/powerpoint/2010/main" val="2713720540"/>
              </p:ext>
            </p:extLst>
          </p:nvPr>
        </p:nvGraphicFramePr>
        <p:xfrm>
          <a:off x="1603824" y="5799931"/>
          <a:ext cx="20299680" cy="7565740"/>
        </p:xfrm>
        <a:graphic>
          <a:graphicData uri="http://schemas.openxmlformats.org/drawingml/2006/table">
            <a:tbl>
              <a:tblPr firstRow="1" bandRow="1">
                <a:tableStyleId>{5C22544A-7EE6-4342-B048-85BDC9FD1C3A}</a:tableStyleId>
              </a:tblPr>
              <a:tblGrid>
                <a:gridCol w="8778240">
                  <a:extLst>
                    <a:ext uri="{9D8B030D-6E8A-4147-A177-3AD203B41FA5}">
                      <a16:colId xmlns:a16="http://schemas.microsoft.com/office/drawing/2014/main" val="2781410338"/>
                    </a:ext>
                  </a:extLst>
                </a:gridCol>
                <a:gridCol w="3200400">
                  <a:extLst>
                    <a:ext uri="{9D8B030D-6E8A-4147-A177-3AD203B41FA5}">
                      <a16:colId xmlns:a16="http://schemas.microsoft.com/office/drawing/2014/main" val="3839682129"/>
                    </a:ext>
                  </a:extLst>
                </a:gridCol>
                <a:gridCol w="3108960">
                  <a:extLst>
                    <a:ext uri="{9D8B030D-6E8A-4147-A177-3AD203B41FA5}">
                      <a16:colId xmlns:a16="http://schemas.microsoft.com/office/drawing/2014/main" val="2973390425"/>
                    </a:ext>
                  </a:extLst>
                </a:gridCol>
                <a:gridCol w="3108960">
                  <a:extLst>
                    <a:ext uri="{9D8B030D-6E8A-4147-A177-3AD203B41FA5}">
                      <a16:colId xmlns:a16="http://schemas.microsoft.com/office/drawing/2014/main" val="865265237"/>
                    </a:ext>
                  </a:extLst>
                </a:gridCol>
                <a:gridCol w="2103120">
                  <a:extLst>
                    <a:ext uri="{9D8B030D-6E8A-4147-A177-3AD203B41FA5}">
                      <a16:colId xmlns:a16="http://schemas.microsoft.com/office/drawing/2014/main" val="2996318032"/>
                    </a:ext>
                  </a:extLst>
                </a:gridCol>
              </a:tblGrid>
              <a:tr h="1280160">
                <a:tc>
                  <a:txBody>
                    <a:bodyPr/>
                    <a:lstStyle/>
                    <a:p>
                      <a:pPr algn="ctr"/>
                      <a:r>
                        <a:rPr lang="en-US" sz="5500" dirty="0"/>
                        <a:t>Training Cadre</a:t>
                      </a:r>
                    </a:p>
                  </a:txBody>
                  <a:tcPr marL="87165" marR="87165" marT="43585" marB="43585" anchor="ctr">
                    <a:solidFill>
                      <a:srgbClr val="175781"/>
                    </a:solidFill>
                  </a:tcPr>
                </a:tc>
                <a:tc>
                  <a:txBody>
                    <a:bodyPr/>
                    <a:lstStyle/>
                    <a:p>
                      <a:pPr algn="ctr"/>
                      <a:r>
                        <a:rPr lang="en-US" sz="5500" dirty="0"/>
                        <a:t>Burkina Faso</a:t>
                      </a:r>
                    </a:p>
                  </a:txBody>
                  <a:tcPr marL="87165" marR="87165" marT="43585" marB="43585" anchor="ctr">
                    <a:solidFill>
                      <a:srgbClr val="175781"/>
                    </a:solidFill>
                  </a:tcPr>
                </a:tc>
                <a:tc>
                  <a:txBody>
                    <a:bodyPr/>
                    <a:lstStyle/>
                    <a:p>
                      <a:pPr algn="ctr"/>
                      <a:r>
                        <a:rPr lang="en-US" sz="5500" dirty="0"/>
                        <a:t>Cameroon</a:t>
                      </a:r>
                    </a:p>
                  </a:txBody>
                  <a:tcPr marL="87165" marR="87165" marT="43585" marB="43585" anchor="ctr">
                    <a:solidFill>
                      <a:srgbClr val="175781"/>
                    </a:solidFill>
                  </a:tcPr>
                </a:tc>
                <a:tc>
                  <a:txBody>
                    <a:bodyPr/>
                    <a:lstStyle/>
                    <a:p>
                      <a:pPr algn="ctr"/>
                      <a:r>
                        <a:rPr lang="en-US" sz="5500" dirty="0"/>
                        <a:t>Ethiopia</a:t>
                      </a:r>
                    </a:p>
                  </a:txBody>
                  <a:tcPr marL="87165" marR="87165" marT="43585" marB="43585" anchor="ctr">
                    <a:solidFill>
                      <a:srgbClr val="175781"/>
                    </a:solidFill>
                  </a:tcPr>
                </a:tc>
                <a:tc>
                  <a:txBody>
                    <a:bodyPr/>
                    <a:lstStyle/>
                    <a:p>
                      <a:pPr algn="ctr"/>
                      <a:r>
                        <a:rPr lang="en-US" sz="5500" dirty="0"/>
                        <a:t>TOTAL</a:t>
                      </a:r>
                    </a:p>
                  </a:txBody>
                  <a:tcPr marL="87165" marR="87165" marT="43585" marB="43585" anchor="ctr">
                    <a:solidFill>
                      <a:srgbClr val="175781"/>
                    </a:solidFill>
                  </a:tcPr>
                </a:tc>
                <a:extLst>
                  <a:ext uri="{0D108BD9-81ED-4DB2-BD59-A6C34878D82A}">
                    <a16:rowId xmlns:a16="http://schemas.microsoft.com/office/drawing/2014/main" val="25953397"/>
                  </a:ext>
                </a:extLst>
              </a:tr>
              <a:tr h="1920240">
                <a:tc>
                  <a:txBody>
                    <a:bodyPr/>
                    <a:lstStyle/>
                    <a:p>
                      <a:pPr algn="ctr"/>
                      <a:r>
                        <a:rPr lang="en-US" sz="5500" dirty="0"/>
                        <a:t>Health staff trained as trainers for lymph. </a:t>
                      </a:r>
                      <a:r>
                        <a:rPr lang="en-US" sz="5500" dirty="0" err="1"/>
                        <a:t>mgmt</a:t>
                      </a:r>
                      <a:endParaRPr lang="en-US" sz="5500" dirty="0"/>
                    </a:p>
                  </a:txBody>
                  <a:tcPr marL="87165" marR="87165" marT="43585" marB="43585" anchor="ctr"/>
                </a:tc>
                <a:tc>
                  <a:txBody>
                    <a:bodyPr/>
                    <a:lstStyle/>
                    <a:p>
                      <a:pPr algn="ctr"/>
                      <a:r>
                        <a:rPr lang="en-US" sz="5500" dirty="0"/>
                        <a:t>452</a:t>
                      </a:r>
                    </a:p>
                  </a:txBody>
                  <a:tcPr marL="87165" marR="87165" marT="43585" marB="43585" anchor="ctr"/>
                </a:tc>
                <a:tc>
                  <a:txBody>
                    <a:bodyPr/>
                    <a:lstStyle/>
                    <a:p>
                      <a:pPr algn="ctr"/>
                      <a:r>
                        <a:rPr lang="en-US" sz="5500" dirty="0"/>
                        <a:t>93</a:t>
                      </a:r>
                    </a:p>
                  </a:txBody>
                  <a:tcPr marL="87165" marR="87165" marT="43585" marB="43585" anchor="ctr"/>
                </a:tc>
                <a:tc>
                  <a:txBody>
                    <a:bodyPr/>
                    <a:lstStyle/>
                    <a:p>
                      <a:pPr algn="ctr"/>
                      <a:r>
                        <a:rPr lang="en-US" sz="5500" dirty="0"/>
                        <a:t>312</a:t>
                      </a:r>
                    </a:p>
                  </a:txBody>
                  <a:tcPr marL="87165" marR="87165" marT="43585" marB="43585" anchor="ctr"/>
                </a:tc>
                <a:tc>
                  <a:txBody>
                    <a:bodyPr/>
                    <a:lstStyle/>
                    <a:p>
                      <a:pPr algn="ctr"/>
                      <a:r>
                        <a:rPr lang="en-US" sz="5500" b="1" dirty="0"/>
                        <a:t>857</a:t>
                      </a:r>
                    </a:p>
                  </a:txBody>
                  <a:tcPr marL="87165" marR="87165" marT="43585" marB="43585" anchor="ctr"/>
                </a:tc>
                <a:extLst>
                  <a:ext uri="{0D108BD9-81ED-4DB2-BD59-A6C34878D82A}">
                    <a16:rowId xmlns:a16="http://schemas.microsoft.com/office/drawing/2014/main" val="1939142594"/>
                  </a:ext>
                </a:extLst>
              </a:tr>
              <a:tr h="1920240">
                <a:tc>
                  <a:txBody>
                    <a:bodyPr/>
                    <a:lstStyle/>
                    <a:p>
                      <a:pPr algn="ctr"/>
                      <a:r>
                        <a:rPr lang="en-US" sz="5500" dirty="0"/>
                        <a:t>Community health workers/ caregivers trained in lymph. mgmt.</a:t>
                      </a:r>
                    </a:p>
                  </a:txBody>
                  <a:tcPr marL="87165" marR="87165" marT="43585" marB="43585" anchor="ctr"/>
                </a:tc>
                <a:tc>
                  <a:txBody>
                    <a:bodyPr/>
                    <a:lstStyle/>
                    <a:p>
                      <a:pPr algn="ctr"/>
                      <a:r>
                        <a:rPr lang="en-US" sz="5500" dirty="0"/>
                        <a:t>1,189</a:t>
                      </a:r>
                    </a:p>
                  </a:txBody>
                  <a:tcPr marL="87165" marR="87165" marT="43585" marB="43585" anchor="ctr"/>
                </a:tc>
                <a:tc>
                  <a:txBody>
                    <a:bodyPr/>
                    <a:lstStyle/>
                    <a:p>
                      <a:pPr algn="ctr"/>
                      <a:r>
                        <a:rPr lang="en-US" sz="5500" dirty="0"/>
                        <a:t>48</a:t>
                      </a:r>
                    </a:p>
                  </a:txBody>
                  <a:tcPr marL="87165" marR="87165" marT="43585" marB="43585" anchor="ctr"/>
                </a:tc>
                <a:tc>
                  <a:txBody>
                    <a:bodyPr/>
                    <a:lstStyle/>
                    <a:p>
                      <a:pPr algn="ctr"/>
                      <a:r>
                        <a:rPr lang="en-US" sz="5500" dirty="0"/>
                        <a:t>0</a:t>
                      </a:r>
                    </a:p>
                  </a:txBody>
                  <a:tcPr marL="87165" marR="87165" marT="43585" marB="43585" anchor="ctr"/>
                </a:tc>
                <a:tc>
                  <a:txBody>
                    <a:bodyPr/>
                    <a:lstStyle/>
                    <a:p>
                      <a:pPr algn="ctr"/>
                      <a:r>
                        <a:rPr lang="en-US" sz="5500" b="1" dirty="0"/>
                        <a:t>1,237</a:t>
                      </a:r>
                    </a:p>
                  </a:txBody>
                  <a:tcPr marL="87165" marR="87165" marT="43585" marB="43585" anchor="ctr"/>
                </a:tc>
                <a:extLst>
                  <a:ext uri="{0D108BD9-81ED-4DB2-BD59-A6C34878D82A}">
                    <a16:rowId xmlns:a16="http://schemas.microsoft.com/office/drawing/2014/main" val="2713872666"/>
                  </a:ext>
                </a:extLst>
              </a:tr>
              <a:tr h="1280160">
                <a:tc>
                  <a:txBody>
                    <a:bodyPr/>
                    <a:lstStyle/>
                    <a:p>
                      <a:pPr algn="ctr"/>
                      <a:r>
                        <a:rPr lang="en-US" sz="5500" dirty="0"/>
                        <a:t>Patients trained in self-care</a:t>
                      </a:r>
                    </a:p>
                  </a:txBody>
                  <a:tcPr marL="87165" marR="87165" marT="43585" marB="43585" anchor="ctr"/>
                </a:tc>
                <a:tc>
                  <a:txBody>
                    <a:bodyPr/>
                    <a:lstStyle/>
                    <a:p>
                      <a:pPr algn="ctr"/>
                      <a:r>
                        <a:rPr lang="en-US" sz="5500" dirty="0"/>
                        <a:t>381</a:t>
                      </a:r>
                    </a:p>
                  </a:txBody>
                  <a:tcPr marL="87165" marR="87165" marT="43585" marB="43585" anchor="ctr"/>
                </a:tc>
                <a:tc>
                  <a:txBody>
                    <a:bodyPr/>
                    <a:lstStyle/>
                    <a:p>
                      <a:pPr algn="ctr"/>
                      <a:r>
                        <a:rPr lang="en-US" sz="5500" dirty="0"/>
                        <a:t>112</a:t>
                      </a:r>
                    </a:p>
                  </a:txBody>
                  <a:tcPr marL="87165" marR="87165" marT="43585" marB="43585" anchor="ctr"/>
                </a:tc>
                <a:tc>
                  <a:txBody>
                    <a:bodyPr/>
                    <a:lstStyle/>
                    <a:p>
                      <a:pPr algn="ctr"/>
                      <a:r>
                        <a:rPr lang="en-US" sz="5500" dirty="0"/>
                        <a:t>1,316</a:t>
                      </a:r>
                    </a:p>
                  </a:txBody>
                  <a:tcPr marL="87165" marR="87165" marT="43585" marB="43585" anchor="ctr"/>
                </a:tc>
                <a:tc>
                  <a:txBody>
                    <a:bodyPr/>
                    <a:lstStyle/>
                    <a:p>
                      <a:pPr algn="ctr"/>
                      <a:r>
                        <a:rPr lang="en-US" sz="5500" b="1" dirty="0"/>
                        <a:t>1,809</a:t>
                      </a:r>
                    </a:p>
                  </a:txBody>
                  <a:tcPr marL="87165" marR="87165" marT="43585" marB="43585" anchor="ctr"/>
                </a:tc>
                <a:extLst>
                  <a:ext uri="{0D108BD9-81ED-4DB2-BD59-A6C34878D82A}">
                    <a16:rowId xmlns:a16="http://schemas.microsoft.com/office/drawing/2014/main" val="1143221142"/>
                  </a:ext>
                </a:extLst>
              </a:tr>
            </a:tbl>
          </a:graphicData>
        </a:graphic>
      </p:graphicFrame>
    </p:spTree>
    <p:extLst>
      <p:ext uri="{BB962C8B-B14F-4D97-AF65-F5344CB8AC3E}">
        <p14:creationId xmlns:p14="http://schemas.microsoft.com/office/powerpoint/2010/main" val="4202295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297AE7-B317-404C-A655-C9FE7FDEE91F}"/>
              </a:ext>
            </a:extLst>
          </p:cNvPr>
          <p:cNvSpPr>
            <a:spLocks noGrp="1"/>
          </p:cNvSpPr>
          <p:nvPr>
            <p:ph type="body" sz="quarter" idx="10"/>
          </p:nvPr>
        </p:nvSpPr>
        <p:spPr>
          <a:xfrm>
            <a:off x="895900" y="3228204"/>
            <a:ext cx="9721774" cy="10621878"/>
          </a:xfrm>
        </p:spPr>
        <p:txBody>
          <a:bodyPr/>
          <a:lstStyle/>
          <a:p>
            <a:pPr marL="560388" lvl="1" indent="-449263">
              <a:buFont typeface="Arial" panose="020B0604020202020204" pitchFamily="34" charset="0"/>
              <a:buChar char="•"/>
            </a:pPr>
            <a:endParaRPr lang="en-GB" sz="6000" b="1" dirty="0"/>
          </a:p>
          <a:p>
            <a:pPr marL="560388" lvl="1" indent="-449263">
              <a:buFont typeface="Arial" panose="020B0604020202020204" pitchFamily="34" charset="0"/>
              <a:buChar char="•"/>
            </a:pPr>
            <a:r>
              <a:rPr lang="en-GB" sz="6000" b="1" dirty="0"/>
              <a:t>Hydrocele surgery training – FASTT</a:t>
            </a:r>
          </a:p>
          <a:p>
            <a:pPr marL="560388" lvl="1" indent="-449263">
              <a:buFont typeface="Arial" panose="020B0604020202020204" pitchFamily="34" charset="0"/>
              <a:buChar char="•"/>
            </a:pPr>
            <a:endParaRPr lang="en-GB" sz="6000" b="1" dirty="0"/>
          </a:p>
          <a:p>
            <a:pPr marL="560388" lvl="1" indent="-449263">
              <a:buFont typeface="Arial" panose="020B0604020202020204" pitchFamily="34" charset="0"/>
              <a:buChar char="•"/>
            </a:pPr>
            <a:r>
              <a:rPr lang="en-GB" sz="6000" b="1" dirty="0"/>
              <a:t>Burden assessment</a:t>
            </a:r>
          </a:p>
          <a:p>
            <a:pPr marL="560388" lvl="1" indent="-449263">
              <a:buFont typeface="Arial" panose="020B0604020202020204" pitchFamily="34" charset="0"/>
              <a:buChar char="•"/>
            </a:pPr>
            <a:endParaRPr lang="en-GB" sz="6000" b="1" dirty="0"/>
          </a:p>
          <a:p>
            <a:pPr marL="560388" lvl="1" indent="-449263">
              <a:buFont typeface="Arial" panose="020B0604020202020204" pitchFamily="34" charset="0"/>
              <a:buChar char="•"/>
            </a:pPr>
            <a:r>
              <a:rPr lang="en-GB" sz="6000" b="1" dirty="0"/>
              <a:t>Obstacles to surgery</a:t>
            </a:r>
          </a:p>
          <a:p>
            <a:pPr marL="560388" lvl="1" indent="-449263">
              <a:buFont typeface="Arial" panose="020B0604020202020204" pitchFamily="34" charset="0"/>
              <a:buChar char="•"/>
            </a:pPr>
            <a:endParaRPr lang="en-GB" sz="6000" b="1" dirty="0"/>
          </a:p>
          <a:p>
            <a:pPr marL="560388" lvl="1" indent="-449263">
              <a:buFont typeface="Arial" panose="020B0604020202020204" pitchFamily="34" charset="0"/>
              <a:buChar char="•"/>
            </a:pPr>
            <a:r>
              <a:rPr lang="en-GB" sz="6000" b="1" dirty="0"/>
              <a:t>Hydrocele surgery (resection)</a:t>
            </a:r>
          </a:p>
          <a:p>
            <a:pPr marL="560388" lvl="1" indent="-449263">
              <a:buFont typeface="Arial" panose="020B0604020202020204" pitchFamily="34" charset="0"/>
              <a:buChar char="•"/>
            </a:pPr>
            <a:endParaRPr lang="en-GB" sz="6000" b="1" dirty="0"/>
          </a:p>
          <a:p>
            <a:pPr marL="560388" lvl="1" indent="-449263">
              <a:buFont typeface="Arial" panose="020B0604020202020204" pitchFamily="34" charset="0"/>
              <a:buChar char="•"/>
            </a:pPr>
            <a:r>
              <a:rPr lang="en-GB" sz="6000" b="1" dirty="0"/>
              <a:t>Patient post-operative follow-up</a:t>
            </a:r>
          </a:p>
          <a:p>
            <a:pPr marL="560388" lvl="1" indent="-449263">
              <a:buFont typeface="Arial" panose="020B0604020202020204" pitchFamily="34" charset="0"/>
              <a:buChar char="•"/>
            </a:pPr>
            <a:endParaRPr lang="en-GB" sz="6000" b="1" dirty="0"/>
          </a:p>
          <a:p>
            <a:pPr marL="560388" lvl="1" indent="-449263">
              <a:buFont typeface="Arial" panose="020B0604020202020204" pitchFamily="34" charset="0"/>
              <a:buChar char="•"/>
            </a:pPr>
            <a:endParaRPr lang="en-GB" sz="6000" b="1" dirty="0"/>
          </a:p>
        </p:txBody>
      </p:sp>
      <p:sp>
        <p:nvSpPr>
          <p:cNvPr id="3" name="Title 2">
            <a:extLst>
              <a:ext uri="{FF2B5EF4-FFF2-40B4-BE49-F238E27FC236}">
                <a16:creationId xmlns:a16="http://schemas.microsoft.com/office/drawing/2014/main" id="{34BBD473-1365-44DA-AEE0-AD27BEA30B27}"/>
              </a:ext>
            </a:extLst>
          </p:cNvPr>
          <p:cNvSpPr>
            <a:spLocks noGrp="1"/>
          </p:cNvSpPr>
          <p:nvPr>
            <p:ph type="title"/>
          </p:nvPr>
        </p:nvSpPr>
        <p:spPr>
          <a:xfrm>
            <a:off x="1367849" y="1835150"/>
            <a:ext cx="20793764" cy="1605882"/>
          </a:xfrm>
        </p:spPr>
        <p:txBody>
          <a:bodyPr/>
          <a:lstStyle/>
          <a:p>
            <a:r>
              <a:rPr lang="en-GB" dirty="0"/>
              <a:t>LF INTERVENTIONS - HYDROCELE</a:t>
            </a:r>
          </a:p>
        </p:txBody>
      </p:sp>
      <p:sp>
        <p:nvSpPr>
          <p:cNvPr id="4" name="Picture Placeholder 3">
            <a:extLst>
              <a:ext uri="{FF2B5EF4-FFF2-40B4-BE49-F238E27FC236}">
                <a16:creationId xmlns:a16="http://schemas.microsoft.com/office/drawing/2014/main" id="{E6575977-4E1B-4847-A14D-81E2E7119E44}"/>
              </a:ext>
            </a:extLst>
          </p:cNvPr>
          <p:cNvSpPr>
            <a:spLocks noGrp="1"/>
          </p:cNvSpPr>
          <p:nvPr>
            <p:ph type="pic" sz="quarter" idx="12"/>
          </p:nvPr>
        </p:nvSpPr>
        <p:spPr/>
      </p:sp>
      <p:pic>
        <p:nvPicPr>
          <p:cNvPr id="5" name="Picture 4">
            <a:extLst>
              <a:ext uri="{FF2B5EF4-FFF2-40B4-BE49-F238E27FC236}">
                <a16:creationId xmlns:a16="http://schemas.microsoft.com/office/drawing/2014/main" id="{734C0EBF-DEEE-43AB-866F-9C3F87493DD2}"/>
              </a:ext>
            </a:extLst>
          </p:cNvPr>
          <p:cNvPicPr>
            <a:picLocks noChangeAspect="1"/>
          </p:cNvPicPr>
          <p:nvPr/>
        </p:nvPicPr>
        <p:blipFill rotWithShape="1">
          <a:blip r:embed="rId2"/>
          <a:srcRect l="11524" r="11162"/>
          <a:stretch/>
        </p:blipFill>
        <p:spPr>
          <a:xfrm>
            <a:off x="11002303" y="4290090"/>
            <a:ext cx="12595123" cy="9163797"/>
          </a:xfrm>
          <a:prstGeom prst="rect">
            <a:avLst/>
          </a:prstGeom>
        </p:spPr>
      </p:pic>
    </p:spTree>
    <p:extLst>
      <p:ext uri="{BB962C8B-B14F-4D97-AF65-F5344CB8AC3E}">
        <p14:creationId xmlns:p14="http://schemas.microsoft.com/office/powerpoint/2010/main" val="20213740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297AE7-B317-404C-A655-C9FE7FDEE91F}"/>
              </a:ext>
            </a:extLst>
          </p:cNvPr>
          <p:cNvSpPr>
            <a:spLocks noGrp="1"/>
          </p:cNvSpPr>
          <p:nvPr>
            <p:ph type="body" sz="quarter" idx="10"/>
          </p:nvPr>
        </p:nvSpPr>
        <p:spPr>
          <a:xfrm>
            <a:off x="1603825" y="4644052"/>
            <a:ext cx="11699220" cy="10621878"/>
          </a:xfrm>
        </p:spPr>
        <p:txBody>
          <a:bodyPr/>
          <a:lstStyle/>
          <a:p>
            <a:pPr marL="914400" indent="-914400">
              <a:lnSpc>
                <a:spcPct val="100000"/>
              </a:lnSpc>
              <a:spcBef>
                <a:spcPts val="0"/>
              </a:spcBef>
              <a:spcAft>
                <a:spcPts val="1200"/>
              </a:spcAft>
              <a:buFont typeface="+mj-lt"/>
              <a:buAutoNum type="arabicPeriod"/>
            </a:pPr>
            <a:r>
              <a:rPr lang="en-GB" sz="5500" b="1" dirty="0"/>
              <a:t>Community mobilizers trained (visual guides)</a:t>
            </a:r>
          </a:p>
          <a:p>
            <a:pPr marL="914400" indent="-914400">
              <a:lnSpc>
                <a:spcPct val="100000"/>
              </a:lnSpc>
              <a:spcBef>
                <a:spcPts val="0"/>
              </a:spcBef>
              <a:spcAft>
                <a:spcPts val="1200"/>
              </a:spcAft>
              <a:buFont typeface="+mj-lt"/>
              <a:buAutoNum type="arabicPeriod"/>
            </a:pPr>
            <a:endParaRPr lang="en-GB" sz="5500" b="1" dirty="0"/>
          </a:p>
          <a:p>
            <a:pPr marL="914400" indent="-914400">
              <a:lnSpc>
                <a:spcPct val="100000"/>
              </a:lnSpc>
              <a:spcBef>
                <a:spcPts val="0"/>
              </a:spcBef>
              <a:spcAft>
                <a:spcPts val="1200"/>
              </a:spcAft>
              <a:buFont typeface="+mj-lt"/>
              <a:buAutoNum type="arabicPeriod"/>
            </a:pPr>
            <a:r>
              <a:rPr lang="en-GB" sz="5500" b="1" dirty="0"/>
              <a:t>Sensitization/patient identification (834 cases)</a:t>
            </a:r>
          </a:p>
          <a:p>
            <a:pPr marL="914400" indent="-914400">
              <a:lnSpc>
                <a:spcPct val="100000"/>
              </a:lnSpc>
              <a:spcBef>
                <a:spcPts val="0"/>
              </a:spcBef>
              <a:spcAft>
                <a:spcPts val="1200"/>
              </a:spcAft>
              <a:buFont typeface="+mj-lt"/>
              <a:buAutoNum type="arabicPeriod"/>
            </a:pPr>
            <a:endParaRPr lang="en-GB" sz="5500" b="1" dirty="0"/>
          </a:p>
          <a:p>
            <a:pPr marL="914400" indent="-914400">
              <a:lnSpc>
                <a:spcPct val="100000"/>
              </a:lnSpc>
              <a:spcBef>
                <a:spcPts val="0"/>
              </a:spcBef>
              <a:spcAft>
                <a:spcPts val="1200"/>
              </a:spcAft>
              <a:buFont typeface="+mj-lt"/>
              <a:buAutoNum type="arabicPeriod"/>
            </a:pPr>
            <a:r>
              <a:rPr lang="en-GB" sz="5500" b="1" dirty="0"/>
              <a:t>Trained nurses (300 confirmed cases) </a:t>
            </a:r>
          </a:p>
          <a:p>
            <a:pPr marL="914400" indent="-914400">
              <a:lnSpc>
                <a:spcPct val="100000"/>
              </a:lnSpc>
              <a:spcBef>
                <a:spcPts val="0"/>
              </a:spcBef>
              <a:spcAft>
                <a:spcPts val="1200"/>
              </a:spcAft>
              <a:buFont typeface="+mj-lt"/>
              <a:buAutoNum type="arabicPeriod"/>
            </a:pPr>
            <a:endParaRPr lang="en-GB" sz="5500" b="1" dirty="0"/>
          </a:p>
          <a:p>
            <a:pPr marL="914400" indent="-914400">
              <a:lnSpc>
                <a:spcPct val="100000"/>
              </a:lnSpc>
              <a:spcBef>
                <a:spcPts val="0"/>
              </a:spcBef>
              <a:spcAft>
                <a:spcPts val="1200"/>
              </a:spcAft>
              <a:buFont typeface="+mj-lt"/>
              <a:buAutoNum type="arabicPeriod"/>
            </a:pPr>
            <a:r>
              <a:rPr lang="en-GB" sz="5500" b="1" dirty="0"/>
              <a:t>95 cases examined by surgeon (100% confirmed)</a:t>
            </a:r>
          </a:p>
        </p:txBody>
      </p:sp>
      <p:sp>
        <p:nvSpPr>
          <p:cNvPr id="3" name="Title 2">
            <a:extLst>
              <a:ext uri="{FF2B5EF4-FFF2-40B4-BE49-F238E27FC236}">
                <a16:creationId xmlns:a16="http://schemas.microsoft.com/office/drawing/2014/main" id="{34BBD473-1365-44DA-AEE0-AD27BEA30B27}"/>
              </a:ext>
            </a:extLst>
          </p:cNvPr>
          <p:cNvSpPr>
            <a:spLocks noGrp="1"/>
          </p:cNvSpPr>
          <p:nvPr>
            <p:ph type="title"/>
          </p:nvPr>
        </p:nvSpPr>
        <p:spPr/>
        <p:txBody>
          <a:bodyPr/>
          <a:lstStyle/>
          <a:p>
            <a:r>
              <a:rPr lang="en-GB" dirty="0"/>
              <a:t>Burden assessment of hydroceles in Cameroon</a:t>
            </a:r>
          </a:p>
        </p:txBody>
      </p:sp>
      <p:pic>
        <p:nvPicPr>
          <p:cNvPr id="6" name="Picture 5">
            <a:extLst>
              <a:ext uri="{FF2B5EF4-FFF2-40B4-BE49-F238E27FC236}">
                <a16:creationId xmlns:a16="http://schemas.microsoft.com/office/drawing/2014/main" id="{C05765D0-1F30-4CDB-8E68-270FE5E66BB3}"/>
              </a:ext>
            </a:extLst>
          </p:cNvPr>
          <p:cNvPicPr>
            <a:picLocks noChangeAspect="1"/>
          </p:cNvPicPr>
          <p:nvPr/>
        </p:nvPicPr>
        <p:blipFill rotWithShape="1">
          <a:blip r:embed="rId3">
            <a:extLst>
              <a:ext uri="{28A0092B-C50C-407E-A947-70E740481C1C}">
                <a14:useLocalDpi xmlns:a14="http://schemas.microsoft.com/office/drawing/2010/main" val="0"/>
              </a:ext>
            </a:extLst>
          </a:blip>
          <a:srcRect l="30949" r="2781" b="9099"/>
          <a:stretch/>
        </p:blipFill>
        <p:spPr>
          <a:xfrm>
            <a:off x="12919587" y="4758730"/>
            <a:ext cx="11031797" cy="10087897"/>
          </a:xfrm>
          <a:prstGeom prst="rect">
            <a:avLst/>
          </a:prstGeom>
        </p:spPr>
      </p:pic>
    </p:spTree>
    <p:extLst>
      <p:ext uri="{BB962C8B-B14F-4D97-AF65-F5344CB8AC3E}">
        <p14:creationId xmlns:p14="http://schemas.microsoft.com/office/powerpoint/2010/main" val="37706785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3C1D40-5E59-40E3-89E4-63E9CB321670}"/>
              </a:ext>
            </a:extLst>
          </p:cNvPr>
          <p:cNvSpPr>
            <a:spLocks noGrp="1"/>
          </p:cNvSpPr>
          <p:nvPr>
            <p:ph type="title"/>
          </p:nvPr>
        </p:nvSpPr>
        <p:spPr/>
        <p:txBody>
          <a:bodyPr/>
          <a:lstStyle/>
          <a:p>
            <a:r>
              <a:rPr lang="en-US" dirty="0"/>
              <a:t>Capacity Building</a:t>
            </a:r>
          </a:p>
        </p:txBody>
      </p:sp>
      <p:sp>
        <p:nvSpPr>
          <p:cNvPr id="4" name="Text Placeholder 3">
            <a:extLst>
              <a:ext uri="{FF2B5EF4-FFF2-40B4-BE49-F238E27FC236}">
                <a16:creationId xmlns:a16="http://schemas.microsoft.com/office/drawing/2014/main" id="{11787324-FA00-4DDA-8C95-DE14A7E2CD09}"/>
              </a:ext>
            </a:extLst>
          </p:cNvPr>
          <p:cNvSpPr>
            <a:spLocks noGrp="1"/>
          </p:cNvSpPr>
          <p:nvPr>
            <p:ph type="body" sz="quarter" idx="11"/>
          </p:nvPr>
        </p:nvSpPr>
        <p:spPr/>
        <p:txBody>
          <a:bodyPr/>
          <a:lstStyle/>
          <a:p>
            <a:r>
              <a:rPr lang="en-US" dirty="0"/>
              <a:t>Hydrocele trainings held to date:</a:t>
            </a:r>
          </a:p>
        </p:txBody>
      </p:sp>
      <p:graphicFrame>
        <p:nvGraphicFramePr>
          <p:cNvPr id="7" name="Table 6">
            <a:extLst>
              <a:ext uri="{FF2B5EF4-FFF2-40B4-BE49-F238E27FC236}">
                <a16:creationId xmlns:a16="http://schemas.microsoft.com/office/drawing/2014/main" id="{A69A707D-02DC-41B2-A726-0F48F24B3EB6}"/>
              </a:ext>
            </a:extLst>
          </p:cNvPr>
          <p:cNvGraphicFramePr>
            <a:graphicFrameLocks noGrp="1"/>
          </p:cNvGraphicFramePr>
          <p:nvPr>
            <p:extLst>
              <p:ext uri="{D42A27DB-BD31-4B8C-83A1-F6EECF244321}">
                <p14:modId xmlns:p14="http://schemas.microsoft.com/office/powerpoint/2010/main" val="1298258034"/>
              </p:ext>
            </p:extLst>
          </p:nvPr>
        </p:nvGraphicFramePr>
        <p:xfrm>
          <a:off x="1603824" y="5779041"/>
          <a:ext cx="20299680" cy="8491110"/>
        </p:xfrm>
        <a:graphic>
          <a:graphicData uri="http://schemas.openxmlformats.org/drawingml/2006/table">
            <a:tbl>
              <a:tblPr firstRow="1" bandRow="1">
                <a:tableStyleId>{5C22544A-7EE6-4342-B048-85BDC9FD1C3A}</a:tableStyleId>
              </a:tblPr>
              <a:tblGrid>
                <a:gridCol w="8778240">
                  <a:extLst>
                    <a:ext uri="{9D8B030D-6E8A-4147-A177-3AD203B41FA5}">
                      <a16:colId xmlns:a16="http://schemas.microsoft.com/office/drawing/2014/main" val="2781410338"/>
                    </a:ext>
                  </a:extLst>
                </a:gridCol>
                <a:gridCol w="3200400">
                  <a:extLst>
                    <a:ext uri="{9D8B030D-6E8A-4147-A177-3AD203B41FA5}">
                      <a16:colId xmlns:a16="http://schemas.microsoft.com/office/drawing/2014/main" val="3839682129"/>
                    </a:ext>
                  </a:extLst>
                </a:gridCol>
                <a:gridCol w="3525665">
                  <a:extLst>
                    <a:ext uri="{9D8B030D-6E8A-4147-A177-3AD203B41FA5}">
                      <a16:colId xmlns:a16="http://schemas.microsoft.com/office/drawing/2014/main" val="2973390425"/>
                    </a:ext>
                  </a:extLst>
                </a:gridCol>
                <a:gridCol w="2692255">
                  <a:extLst>
                    <a:ext uri="{9D8B030D-6E8A-4147-A177-3AD203B41FA5}">
                      <a16:colId xmlns:a16="http://schemas.microsoft.com/office/drawing/2014/main" val="865265237"/>
                    </a:ext>
                  </a:extLst>
                </a:gridCol>
                <a:gridCol w="2103120">
                  <a:extLst>
                    <a:ext uri="{9D8B030D-6E8A-4147-A177-3AD203B41FA5}">
                      <a16:colId xmlns:a16="http://schemas.microsoft.com/office/drawing/2014/main" val="2996318032"/>
                    </a:ext>
                  </a:extLst>
                </a:gridCol>
              </a:tblGrid>
              <a:tr h="1280160">
                <a:tc>
                  <a:txBody>
                    <a:bodyPr/>
                    <a:lstStyle/>
                    <a:p>
                      <a:pPr algn="ctr"/>
                      <a:r>
                        <a:rPr lang="en-US" sz="5500" dirty="0"/>
                        <a:t>Training Cadre</a:t>
                      </a:r>
                    </a:p>
                  </a:txBody>
                  <a:tcPr marL="87165" marR="87165" marT="43585" marB="43585" anchor="ctr">
                    <a:solidFill>
                      <a:srgbClr val="175781"/>
                    </a:solidFill>
                  </a:tcPr>
                </a:tc>
                <a:tc>
                  <a:txBody>
                    <a:bodyPr/>
                    <a:lstStyle/>
                    <a:p>
                      <a:pPr algn="ctr"/>
                      <a:r>
                        <a:rPr lang="en-US" sz="5500" dirty="0"/>
                        <a:t>Burkina Faso</a:t>
                      </a:r>
                    </a:p>
                  </a:txBody>
                  <a:tcPr marL="87165" marR="87165" marT="43585" marB="43585" anchor="ctr">
                    <a:solidFill>
                      <a:srgbClr val="175781"/>
                    </a:solidFill>
                  </a:tcPr>
                </a:tc>
                <a:tc>
                  <a:txBody>
                    <a:bodyPr/>
                    <a:lstStyle/>
                    <a:p>
                      <a:pPr algn="ctr"/>
                      <a:r>
                        <a:rPr lang="en-US" sz="5500" dirty="0"/>
                        <a:t>Cameroon</a:t>
                      </a:r>
                    </a:p>
                  </a:txBody>
                  <a:tcPr marL="87165" marR="87165" marT="43585" marB="43585" anchor="ctr">
                    <a:solidFill>
                      <a:srgbClr val="175781"/>
                    </a:solidFill>
                  </a:tcPr>
                </a:tc>
                <a:tc>
                  <a:txBody>
                    <a:bodyPr/>
                    <a:lstStyle/>
                    <a:p>
                      <a:pPr algn="ctr"/>
                      <a:r>
                        <a:rPr lang="en-US" sz="5500" dirty="0"/>
                        <a:t>Ethiopia</a:t>
                      </a:r>
                    </a:p>
                  </a:txBody>
                  <a:tcPr marL="87165" marR="87165" marT="43585" marB="43585" anchor="ctr">
                    <a:solidFill>
                      <a:srgbClr val="175781"/>
                    </a:solidFill>
                  </a:tcPr>
                </a:tc>
                <a:tc>
                  <a:txBody>
                    <a:bodyPr/>
                    <a:lstStyle/>
                    <a:p>
                      <a:pPr algn="ctr"/>
                      <a:r>
                        <a:rPr lang="en-US" sz="5500" dirty="0"/>
                        <a:t>TOTAL</a:t>
                      </a:r>
                    </a:p>
                  </a:txBody>
                  <a:tcPr marL="87165" marR="87165" marT="43585" marB="43585" anchor="ctr">
                    <a:solidFill>
                      <a:srgbClr val="175781"/>
                    </a:solidFill>
                  </a:tcPr>
                </a:tc>
                <a:extLst>
                  <a:ext uri="{0D108BD9-81ED-4DB2-BD59-A6C34878D82A}">
                    <a16:rowId xmlns:a16="http://schemas.microsoft.com/office/drawing/2014/main" val="25953397"/>
                  </a:ext>
                </a:extLst>
              </a:tr>
              <a:tr h="1280160">
                <a:tc>
                  <a:txBody>
                    <a:bodyPr/>
                    <a:lstStyle/>
                    <a:p>
                      <a:pPr algn="ctr"/>
                      <a:r>
                        <a:rPr lang="en-US" sz="5500" dirty="0"/>
                        <a:t>Master FASTT Trainers</a:t>
                      </a:r>
                    </a:p>
                  </a:txBody>
                  <a:tcPr marL="87165" marR="87165" marT="43585" marB="43585" anchor="ctr"/>
                </a:tc>
                <a:tc>
                  <a:txBody>
                    <a:bodyPr/>
                    <a:lstStyle/>
                    <a:p>
                      <a:pPr algn="ctr"/>
                      <a:r>
                        <a:rPr lang="en-US" sz="5500" dirty="0"/>
                        <a:t>1</a:t>
                      </a:r>
                    </a:p>
                  </a:txBody>
                  <a:tcPr marL="87165" marR="87165" marT="43585" marB="43585" anchor="ctr"/>
                </a:tc>
                <a:tc>
                  <a:txBody>
                    <a:bodyPr/>
                    <a:lstStyle/>
                    <a:p>
                      <a:pPr algn="ctr"/>
                      <a:endParaRPr lang="en-US" sz="5500" dirty="0"/>
                    </a:p>
                  </a:txBody>
                  <a:tcPr marL="87165" marR="87165" marT="43585" marB="43585" anchor="ctr"/>
                </a:tc>
                <a:tc>
                  <a:txBody>
                    <a:bodyPr/>
                    <a:lstStyle/>
                    <a:p>
                      <a:pPr algn="ctr"/>
                      <a:r>
                        <a:rPr lang="en-US" sz="5500" dirty="0"/>
                        <a:t>2</a:t>
                      </a:r>
                    </a:p>
                  </a:txBody>
                  <a:tcPr marL="87165" marR="87165" marT="43585" marB="43585" anchor="ctr"/>
                </a:tc>
                <a:tc>
                  <a:txBody>
                    <a:bodyPr/>
                    <a:lstStyle/>
                    <a:p>
                      <a:pPr algn="ctr"/>
                      <a:r>
                        <a:rPr lang="en-US" sz="5500" b="1"/>
                        <a:t>3</a:t>
                      </a:r>
                      <a:endParaRPr lang="en-US" sz="5500" b="1" dirty="0"/>
                    </a:p>
                  </a:txBody>
                  <a:tcPr marL="87165" marR="87165" marT="43585" marB="43585" anchor="ctr"/>
                </a:tc>
                <a:extLst>
                  <a:ext uri="{0D108BD9-81ED-4DB2-BD59-A6C34878D82A}">
                    <a16:rowId xmlns:a16="http://schemas.microsoft.com/office/drawing/2014/main" val="3425643210"/>
                  </a:ext>
                </a:extLst>
              </a:tr>
              <a:tr h="1280160">
                <a:tc>
                  <a:txBody>
                    <a:bodyPr/>
                    <a:lstStyle/>
                    <a:p>
                      <a:pPr algn="ctr"/>
                      <a:r>
                        <a:rPr lang="en-US" sz="5500" dirty="0"/>
                        <a:t>National hydrocele surgery trainers</a:t>
                      </a:r>
                    </a:p>
                  </a:txBody>
                  <a:tcPr marL="87165" marR="87165" marT="43585" marB="43585" anchor="ctr"/>
                </a:tc>
                <a:tc>
                  <a:txBody>
                    <a:bodyPr/>
                    <a:lstStyle/>
                    <a:p>
                      <a:pPr algn="ctr"/>
                      <a:r>
                        <a:rPr lang="en-US" sz="5500" dirty="0"/>
                        <a:t>3*</a:t>
                      </a:r>
                    </a:p>
                  </a:txBody>
                  <a:tcPr marL="87165" marR="87165" marT="43585" marB="43585" anchor="ctr"/>
                </a:tc>
                <a:tc>
                  <a:txBody>
                    <a:bodyPr/>
                    <a:lstStyle/>
                    <a:p>
                      <a:pPr algn="ctr"/>
                      <a:r>
                        <a:rPr lang="en-US" sz="5500" dirty="0"/>
                        <a:t>2</a:t>
                      </a:r>
                    </a:p>
                  </a:txBody>
                  <a:tcPr marL="87165" marR="87165" marT="43585" marB="43585" anchor="ctr"/>
                </a:tc>
                <a:tc>
                  <a:txBody>
                    <a:bodyPr/>
                    <a:lstStyle/>
                    <a:p>
                      <a:pPr algn="ctr"/>
                      <a:r>
                        <a:rPr lang="en-US" sz="5500" dirty="0"/>
                        <a:t>12</a:t>
                      </a:r>
                    </a:p>
                  </a:txBody>
                  <a:tcPr marL="87165" marR="87165" marT="43585" marB="43585" anchor="ctr"/>
                </a:tc>
                <a:tc>
                  <a:txBody>
                    <a:bodyPr/>
                    <a:lstStyle/>
                    <a:p>
                      <a:pPr algn="ctr"/>
                      <a:r>
                        <a:rPr lang="en-US" sz="5500" b="1" dirty="0"/>
                        <a:t>17</a:t>
                      </a:r>
                    </a:p>
                  </a:txBody>
                  <a:tcPr marL="87165" marR="87165" marT="43585" marB="43585" anchor="ctr"/>
                </a:tc>
                <a:extLst>
                  <a:ext uri="{0D108BD9-81ED-4DB2-BD59-A6C34878D82A}">
                    <a16:rowId xmlns:a16="http://schemas.microsoft.com/office/drawing/2014/main" val="3261343300"/>
                  </a:ext>
                </a:extLst>
              </a:tr>
              <a:tr h="1280160">
                <a:tc>
                  <a:txBody>
                    <a:bodyPr/>
                    <a:lstStyle/>
                    <a:p>
                      <a:pPr algn="ctr"/>
                      <a:r>
                        <a:rPr lang="en-US" sz="5500" dirty="0"/>
                        <a:t>Hydrocele surgical care providers</a:t>
                      </a:r>
                    </a:p>
                  </a:txBody>
                  <a:tcPr marL="87165" marR="87165" marT="43585" marB="43585" anchor="ctr"/>
                </a:tc>
                <a:tc>
                  <a:txBody>
                    <a:bodyPr/>
                    <a:lstStyle/>
                    <a:p>
                      <a:pPr algn="ctr"/>
                      <a:r>
                        <a:rPr lang="en-US" sz="5500" dirty="0"/>
                        <a:t>93</a:t>
                      </a:r>
                    </a:p>
                  </a:txBody>
                  <a:tcPr marL="87165" marR="87165" marT="43585" marB="43585" anchor="ctr"/>
                </a:tc>
                <a:tc>
                  <a:txBody>
                    <a:bodyPr/>
                    <a:lstStyle/>
                    <a:p>
                      <a:pPr algn="ctr"/>
                      <a:r>
                        <a:rPr lang="en-US" sz="5500" dirty="0"/>
                        <a:t>7</a:t>
                      </a:r>
                    </a:p>
                  </a:txBody>
                  <a:tcPr marL="87165" marR="87165" marT="43585" marB="43585" anchor="ctr"/>
                </a:tc>
                <a:tc>
                  <a:txBody>
                    <a:bodyPr/>
                    <a:lstStyle/>
                    <a:p>
                      <a:pPr algn="ctr"/>
                      <a:r>
                        <a:rPr lang="en-US" sz="5500" dirty="0"/>
                        <a:t>27</a:t>
                      </a:r>
                    </a:p>
                  </a:txBody>
                  <a:tcPr marL="87165" marR="87165" marT="43585" marB="43585" anchor="ctr"/>
                </a:tc>
                <a:tc>
                  <a:txBody>
                    <a:bodyPr/>
                    <a:lstStyle/>
                    <a:p>
                      <a:pPr algn="ctr"/>
                      <a:r>
                        <a:rPr lang="en-US" sz="5500" b="1" dirty="0"/>
                        <a:t>127</a:t>
                      </a:r>
                    </a:p>
                  </a:txBody>
                  <a:tcPr marL="87165" marR="87165" marT="43585" marB="43585" anchor="ctr"/>
                </a:tc>
                <a:extLst>
                  <a:ext uri="{0D108BD9-81ED-4DB2-BD59-A6C34878D82A}">
                    <a16:rowId xmlns:a16="http://schemas.microsoft.com/office/drawing/2014/main" val="3803677336"/>
                  </a:ext>
                </a:extLst>
              </a:tr>
              <a:tr h="1920240">
                <a:tc>
                  <a:txBody>
                    <a:bodyPr/>
                    <a:lstStyle/>
                    <a:p>
                      <a:pPr algn="ctr"/>
                      <a:r>
                        <a:rPr lang="en-US" sz="5500" dirty="0"/>
                        <a:t>Health staff trained in hydrocele surgery support</a:t>
                      </a:r>
                    </a:p>
                  </a:txBody>
                  <a:tcPr marL="87165" marR="87165" marT="43585" marB="43585" anchor="ctr"/>
                </a:tc>
                <a:tc>
                  <a:txBody>
                    <a:bodyPr/>
                    <a:lstStyle/>
                    <a:p>
                      <a:pPr algn="ctr"/>
                      <a:r>
                        <a:rPr lang="en-US" sz="5500" dirty="0"/>
                        <a:t>55</a:t>
                      </a:r>
                    </a:p>
                  </a:txBody>
                  <a:tcPr marL="87165" marR="87165" marT="43585" marB="43585" anchor="ctr"/>
                </a:tc>
                <a:tc>
                  <a:txBody>
                    <a:bodyPr/>
                    <a:lstStyle/>
                    <a:p>
                      <a:pPr algn="ctr"/>
                      <a:r>
                        <a:rPr lang="en-US" sz="5500" dirty="0"/>
                        <a:t>25</a:t>
                      </a:r>
                    </a:p>
                  </a:txBody>
                  <a:tcPr marL="87165" marR="87165" marT="43585" marB="43585" anchor="ctr"/>
                </a:tc>
                <a:tc>
                  <a:txBody>
                    <a:bodyPr/>
                    <a:lstStyle/>
                    <a:p>
                      <a:pPr algn="ctr"/>
                      <a:r>
                        <a:rPr lang="en-US" sz="5500" dirty="0"/>
                        <a:t>256</a:t>
                      </a:r>
                    </a:p>
                  </a:txBody>
                  <a:tcPr marL="87165" marR="87165" marT="43585" marB="43585" anchor="ctr"/>
                </a:tc>
                <a:tc>
                  <a:txBody>
                    <a:bodyPr/>
                    <a:lstStyle/>
                    <a:p>
                      <a:pPr algn="ctr"/>
                      <a:r>
                        <a:rPr lang="en-US" sz="5500" b="1" dirty="0"/>
                        <a:t>336</a:t>
                      </a:r>
                    </a:p>
                  </a:txBody>
                  <a:tcPr marL="87165" marR="87165" marT="43585" marB="43585" anchor="ctr"/>
                </a:tc>
                <a:extLst>
                  <a:ext uri="{0D108BD9-81ED-4DB2-BD59-A6C34878D82A}">
                    <a16:rowId xmlns:a16="http://schemas.microsoft.com/office/drawing/2014/main" val="848409547"/>
                  </a:ext>
                </a:extLst>
              </a:tr>
            </a:tbl>
          </a:graphicData>
        </a:graphic>
      </p:graphicFrame>
    </p:spTree>
    <p:extLst>
      <p:ext uri="{BB962C8B-B14F-4D97-AF65-F5344CB8AC3E}">
        <p14:creationId xmlns:p14="http://schemas.microsoft.com/office/powerpoint/2010/main" val="1292538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3C1D40-5E59-40E3-89E4-63E9CB321670}"/>
              </a:ext>
            </a:extLst>
          </p:cNvPr>
          <p:cNvSpPr>
            <a:spLocks noGrp="1"/>
          </p:cNvSpPr>
          <p:nvPr>
            <p:ph type="title"/>
          </p:nvPr>
        </p:nvSpPr>
        <p:spPr/>
        <p:txBody>
          <a:bodyPr/>
          <a:lstStyle/>
          <a:p>
            <a:r>
              <a:rPr lang="en-US" dirty="0"/>
              <a:t>Disease Management</a:t>
            </a:r>
          </a:p>
        </p:txBody>
      </p:sp>
      <p:sp>
        <p:nvSpPr>
          <p:cNvPr id="4" name="Text Placeholder 3">
            <a:extLst>
              <a:ext uri="{FF2B5EF4-FFF2-40B4-BE49-F238E27FC236}">
                <a16:creationId xmlns:a16="http://schemas.microsoft.com/office/drawing/2014/main" id="{11787324-FA00-4DDA-8C95-DE14A7E2CD09}"/>
              </a:ext>
            </a:extLst>
          </p:cNvPr>
          <p:cNvSpPr>
            <a:spLocks noGrp="1"/>
          </p:cNvSpPr>
          <p:nvPr>
            <p:ph type="body" sz="quarter" idx="11"/>
          </p:nvPr>
        </p:nvSpPr>
        <p:spPr>
          <a:xfrm>
            <a:off x="1603824" y="3598652"/>
            <a:ext cx="20793764" cy="1286169"/>
          </a:xfrm>
        </p:spPr>
        <p:txBody>
          <a:bodyPr/>
          <a:lstStyle/>
          <a:p>
            <a:r>
              <a:rPr lang="en-US" dirty="0"/>
              <a:t>Hydrocele surgery &amp; 6-12 month follow-up to date: </a:t>
            </a:r>
            <a:r>
              <a:rPr lang="en-US" b="0" i="1" dirty="0"/>
              <a:t>(preliminary data)</a:t>
            </a:r>
            <a:endParaRPr lang="en-US" b="0" dirty="0"/>
          </a:p>
        </p:txBody>
      </p:sp>
      <p:graphicFrame>
        <p:nvGraphicFramePr>
          <p:cNvPr id="7" name="Table 6">
            <a:extLst>
              <a:ext uri="{FF2B5EF4-FFF2-40B4-BE49-F238E27FC236}">
                <a16:creationId xmlns:a16="http://schemas.microsoft.com/office/drawing/2014/main" id="{A69A707D-02DC-41B2-A726-0F48F24B3EB6}"/>
              </a:ext>
            </a:extLst>
          </p:cNvPr>
          <p:cNvGraphicFramePr>
            <a:graphicFrameLocks noGrp="1"/>
          </p:cNvGraphicFramePr>
          <p:nvPr>
            <p:extLst>
              <p:ext uri="{D42A27DB-BD31-4B8C-83A1-F6EECF244321}">
                <p14:modId xmlns:p14="http://schemas.microsoft.com/office/powerpoint/2010/main" val="3530995877"/>
              </p:ext>
            </p:extLst>
          </p:nvPr>
        </p:nvGraphicFramePr>
        <p:xfrm>
          <a:off x="1603824" y="6048851"/>
          <a:ext cx="20665440" cy="8046720"/>
        </p:xfrm>
        <a:graphic>
          <a:graphicData uri="http://schemas.openxmlformats.org/drawingml/2006/table">
            <a:tbl>
              <a:tblPr firstRow="1" bandRow="1">
                <a:tableStyleId>{5C22544A-7EE6-4342-B048-85BDC9FD1C3A}</a:tableStyleId>
              </a:tblPr>
              <a:tblGrid>
                <a:gridCol w="3931920">
                  <a:extLst>
                    <a:ext uri="{9D8B030D-6E8A-4147-A177-3AD203B41FA5}">
                      <a16:colId xmlns:a16="http://schemas.microsoft.com/office/drawing/2014/main" val="2781410338"/>
                    </a:ext>
                  </a:extLst>
                </a:gridCol>
                <a:gridCol w="3200400">
                  <a:extLst>
                    <a:ext uri="{9D8B030D-6E8A-4147-A177-3AD203B41FA5}">
                      <a16:colId xmlns:a16="http://schemas.microsoft.com/office/drawing/2014/main" val="3839682129"/>
                    </a:ext>
                  </a:extLst>
                </a:gridCol>
                <a:gridCol w="5029200">
                  <a:extLst>
                    <a:ext uri="{9D8B030D-6E8A-4147-A177-3AD203B41FA5}">
                      <a16:colId xmlns:a16="http://schemas.microsoft.com/office/drawing/2014/main" val="2973390425"/>
                    </a:ext>
                  </a:extLst>
                </a:gridCol>
                <a:gridCol w="4297680">
                  <a:extLst>
                    <a:ext uri="{9D8B030D-6E8A-4147-A177-3AD203B41FA5}">
                      <a16:colId xmlns:a16="http://schemas.microsoft.com/office/drawing/2014/main" val="865265237"/>
                    </a:ext>
                  </a:extLst>
                </a:gridCol>
                <a:gridCol w="4206240">
                  <a:extLst>
                    <a:ext uri="{9D8B030D-6E8A-4147-A177-3AD203B41FA5}">
                      <a16:colId xmlns:a16="http://schemas.microsoft.com/office/drawing/2014/main" val="2996318032"/>
                    </a:ext>
                  </a:extLst>
                </a:gridCol>
              </a:tblGrid>
              <a:tr h="3383280">
                <a:tc>
                  <a:txBody>
                    <a:bodyPr/>
                    <a:lstStyle/>
                    <a:p>
                      <a:pPr algn="ctr"/>
                      <a:r>
                        <a:rPr lang="en-US" sz="4400" dirty="0"/>
                        <a:t>Country</a:t>
                      </a:r>
                    </a:p>
                  </a:txBody>
                  <a:tcPr marL="87165" marR="87165" marT="43585" marB="43585" anchor="ctr">
                    <a:solidFill>
                      <a:srgbClr val="175781"/>
                    </a:solidFill>
                  </a:tcPr>
                </a:tc>
                <a:tc>
                  <a:txBody>
                    <a:bodyPr/>
                    <a:lstStyle/>
                    <a:p>
                      <a:pPr algn="ctr"/>
                      <a:r>
                        <a:rPr lang="en-US" sz="4400" dirty="0"/>
                        <a:t># hydrocele surgeries</a:t>
                      </a:r>
                    </a:p>
                  </a:txBody>
                  <a:tcPr marL="87165" marR="87165" marT="43585" marB="43585" anchor="ctr">
                    <a:solidFill>
                      <a:srgbClr val="175781"/>
                    </a:solidFill>
                  </a:tcPr>
                </a:tc>
                <a:tc>
                  <a:txBody>
                    <a:bodyPr/>
                    <a:lstStyle/>
                    <a:p>
                      <a:pPr algn="ctr"/>
                      <a:r>
                        <a:rPr lang="en-US" sz="4400" dirty="0"/>
                        <a:t># people receiving follow-up</a:t>
                      </a:r>
                      <a:br>
                        <a:rPr lang="en-US" sz="4400" dirty="0"/>
                      </a:br>
                      <a:r>
                        <a:rPr lang="en-US" sz="4400" dirty="0"/>
                        <a:t>6-12 months</a:t>
                      </a:r>
                      <a:br>
                        <a:rPr lang="en-US" sz="4400" dirty="0"/>
                      </a:br>
                      <a:r>
                        <a:rPr lang="en-US" sz="4400" dirty="0"/>
                        <a:t>after surgery*</a:t>
                      </a:r>
                    </a:p>
                  </a:txBody>
                  <a:tcPr marL="87165" marR="87165" marT="43585" marB="43585" anchor="ctr">
                    <a:solidFill>
                      <a:srgbClr val="175781"/>
                    </a:solidFill>
                  </a:tcPr>
                </a:tc>
                <a:tc>
                  <a:txBody>
                    <a:bodyPr/>
                    <a:lstStyle/>
                    <a:p>
                      <a:pPr algn="ctr"/>
                      <a:r>
                        <a:rPr lang="en-US" sz="4400" dirty="0"/>
                        <a:t># people with recurrence</a:t>
                      </a:r>
                      <a:br>
                        <a:rPr lang="en-US" sz="4400" dirty="0"/>
                      </a:br>
                      <a:r>
                        <a:rPr lang="en-US" sz="4400" dirty="0"/>
                        <a:t>6-12 months after surgery</a:t>
                      </a:r>
                    </a:p>
                  </a:txBody>
                  <a:tcPr marL="87165" marR="87165" marT="43585" marB="43585" anchor="ctr">
                    <a:solidFill>
                      <a:srgbClr val="175781"/>
                    </a:solidFill>
                  </a:tcPr>
                </a:tc>
                <a:tc>
                  <a:txBody>
                    <a:bodyPr/>
                    <a:lstStyle/>
                    <a:p>
                      <a:pPr algn="ctr"/>
                      <a:r>
                        <a:rPr lang="en-US" sz="4400" dirty="0"/>
                        <a:t>% recurrence</a:t>
                      </a:r>
                      <a:br>
                        <a:rPr lang="en-US" sz="4400" dirty="0"/>
                      </a:br>
                      <a:r>
                        <a:rPr lang="en-US" sz="4400" dirty="0"/>
                        <a:t>6-12 months after surgery</a:t>
                      </a:r>
                    </a:p>
                  </a:txBody>
                  <a:tcPr marL="87165" marR="87165" marT="43585" marB="43585" anchor="ctr">
                    <a:solidFill>
                      <a:srgbClr val="175781"/>
                    </a:solidFill>
                  </a:tcPr>
                </a:tc>
                <a:extLst>
                  <a:ext uri="{0D108BD9-81ED-4DB2-BD59-A6C34878D82A}">
                    <a16:rowId xmlns:a16="http://schemas.microsoft.com/office/drawing/2014/main" val="25953397"/>
                  </a:ext>
                </a:extLst>
              </a:tr>
              <a:tr h="1097280">
                <a:tc>
                  <a:txBody>
                    <a:bodyPr/>
                    <a:lstStyle/>
                    <a:p>
                      <a:pPr algn="ctr"/>
                      <a:r>
                        <a:rPr lang="en-US" sz="4400" dirty="0"/>
                        <a:t>Burkina Faso</a:t>
                      </a:r>
                    </a:p>
                  </a:txBody>
                  <a:tcPr marL="87165" marR="87165" marT="43585" marB="43585" anchor="ctr"/>
                </a:tc>
                <a:tc>
                  <a:txBody>
                    <a:bodyPr/>
                    <a:lstStyle/>
                    <a:p>
                      <a:pPr algn="ctr"/>
                      <a:r>
                        <a:rPr lang="en-US" sz="4400" dirty="0"/>
                        <a:t>740</a:t>
                      </a:r>
                    </a:p>
                  </a:txBody>
                  <a:tcPr marL="87165" marR="87165" marT="43585" marB="43585" anchor="ctr"/>
                </a:tc>
                <a:tc>
                  <a:txBody>
                    <a:bodyPr/>
                    <a:lstStyle/>
                    <a:p>
                      <a:pPr algn="ctr"/>
                      <a:r>
                        <a:rPr lang="en-US" sz="4400" dirty="0"/>
                        <a:t>276</a:t>
                      </a:r>
                    </a:p>
                  </a:txBody>
                  <a:tcPr marL="87165" marR="87165" marT="43585" marB="43585" anchor="ctr"/>
                </a:tc>
                <a:tc>
                  <a:txBody>
                    <a:bodyPr/>
                    <a:lstStyle/>
                    <a:p>
                      <a:pPr algn="ctr"/>
                      <a:r>
                        <a:rPr lang="en-US" sz="4400" dirty="0"/>
                        <a:t>6</a:t>
                      </a:r>
                    </a:p>
                  </a:txBody>
                  <a:tcPr marL="87165" marR="87165" marT="43585" marB="43585" anchor="ctr"/>
                </a:tc>
                <a:tc>
                  <a:txBody>
                    <a:bodyPr/>
                    <a:lstStyle/>
                    <a:p>
                      <a:pPr algn="ctr"/>
                      <a:r>
                        <a:rPr lang="en-US" sz="4400" b="0" dirty="0"/>
                        <a:t>2%</a:t>
                      </a:r>
                    </a:p>
                  </a:txBody>
                  <a:tcPr marL="87165" marR="87165" marT="43585" marB="43585" anchor="ctr"/>
                </a:tc>
                <a:extLst>
                  <a:ext uri="{0D108BD9-81ED-4DB2-BD59-A6C34878D82A}">
                    <a16:rowId xmlns:a16="http://schemas.microsoft.com/office/drawing/2014/main" val="3261343300"/>
                  </a:ext>
                </a:extLst>
              </a:tr>
              <a:tr h="1097280">
                <a:tc>
                  <a:txBody>
                    <a:bodyPr/>
                    <a:lstStyle/>
                    <a:p>
                      <a:pPr algn="ctr"/>
                      <a:r>
                        <a:rPr lang="en-US" sz="4400" dirty="0"/>
                        <a:t>Cameroon</a:t>
                      </a:r>
                    </a:p>
                  </a:txBody>
                  <a:tcPr marL="87165" marR="87165" marT="43585" marB="43585" anchor="ctr"/>
                </a:tc>
                <a:tc>
                  <a:txBody>
                    <a:bodyPr/>
                    <a:lstStyle/>
                    <a:p>
                      <a:pPr algn="ctr"/>
                      <a:r>
                        <a:rPr lang="en-US" sz="4400" dirty="0"/>
                        <a:t>106</a:t>
                      </a:r>
                    </a:p>
                  </a:txBody>
                  <a:tcPr marL="87165" marR="87165" marT="43585" marB="43585" anchor="ctr"/>
                </a:tc>
                <a:tc>
                  <a:txBody>
                    <a:bodyPr/>
                    <a:lstStyle/>
                    <a:p>
                      <a:pPr algn="ctr"/>
                      <a:r>
                        <a:rPr lang="en-US" sz="4400" dirty="0"/>
                        <a:t>80</a:t>
                      </a:r>
                    </a:p>
                  </a:txBody>
                  <a:tcPr marL="87165" marR="87165" marT="43585" marB="43585" anchor="ctr"/>
                </a:tc>
                <a:tc>
                  <a:txBody>
                    <a:bodyPr/>
                    <a:lstStyle/>
                    <a:p>
                      <a:pPr algn="ctr"/>
                      <a:r>
                        <a:rPr lang="en-US" sz="4400" dirty="0"/>
                        <a:t>8**</a:t>
                      </a:r>
                    </a:p>
                  </a:txBody>
                  <a:tcPr marL="87165" marR="87165" marT="43585" marB="43585" anchor="ctr"/>
                </a:tc>
                <a:tc>
                  <a:txBody>
                    <a:bodyPr/>
                    <a:lstStyle/>
                    <a:p>
                      <a:pPr algn="ctr"/>
                      <a:r>
                        <a:rPr lang="en-US" sz="4400" b="0" dirty="0"/>
                        <a:t>10%</a:t>
                      </a:r>
                    </a:p>
                  </a:txBody>
                  <a:tcPr marL="87165" marR="87165" marT="43585" marB="43585" anchor="ctr"/>
                </a:tc>
                <a:extLst>
                  <a:ext uri="{0D108BD9-81ED-4DB2-BD59-A6C34878D82A}">
                    <a16:rowId xmlns:a16="http://schemas.microsoft.com/office/drawing/2014/main" val="3803677336"/>
                  </a:ext>
                </a:extLst>
              </a:tr>
              <a:tr h="1097280">
                <a:tc>
                  <a:txBody>
                    <a:bodyPr/>
                    <a:lstStyle/>
                    <a:p>
                      <a:pPr algn="ctr"/>
                      <a:r>
                        <a:rPr lang="en-US" sz="4400" dirty="0"/>
                        <a:t>Ethiopia</a:t>
                      </a:r>
                    </a:p>
                  </a:txBody>
                  <a:tcPr marL="87165" marR="87165" marT="43585" marB="43585" anchor="ctr"/>
                </a:tc>
                <a:tc>
                  <a:txBody>
                    <a:bodyPr/>
                    <a:lstStyle/>
                    <a:p>
                      <a:pPr algn="ctr"/>
                      <a:r>
                        <a:rPr lang="en-US" sz="4400" dirty="0"/>
                        <a:t>706</a:t>
                      </a:r>
                    </a:p>
                  </a:txBody>
                  <a:tcPr marL="87165" marR="87165" marT="43585" marB="43585" anchor="ctr"/>
                </a:tc>
                <a:tc>
                  <a:txBody>
                    <a:bodyPr/>
                    <a:lstStyle/>
                    <a:p>
                      <a:pPr marL="0" algn="ctr" defTabSz="1800020" rtl="0" eaLnBrk="1" latinLnBrk="0" hangingPunct="1"/>
                      <a:r>
                        <a:rPr lang="en-US" sz="4400" kern="1200" dirty="0">
                          <a:solidFill>
                            <a:schemeClr val="dk1"/>
                          </a:solidFill>
                          <a:latin typeface="+mn-lt"/>
                          <a:ea typeface="+mn-ea"/>
                          <a:cs typeface="+mn-cs"/>
                        </a:rPr>
                        <a:t>63</a:t>
                      </a:r>
                    </a:p>
                  </a:txBody>
                  <a:tcPr marL="87165" marR="87165" marT="43585" marB="43585" anchor="ctr"/>
                </a:tc>
                <a:tc>
                  <a:txBody>
                    <a:bodyPr/>
                    <a:lstStyle/>
                    <a:p>
                      <a:pPr algn="ctr"/>
                      <a:r>
                        <a:rPr lang="en-US" sz="3600" i="1" dirty="0"/>
                        <a:t>Data pending</a:t>
                      </a:r>
                    </a:p>
                  </a:txBody>
                  <a:tcPr marL="87165" marR="87165" marT="43585" marB="43585" anchor="ctr"/>
                </a:tc>
                <a:tc>
                  <a:txBody>
                    <a:bodyPr/>
                    <a:lstStyle/>
                    <a:p>
                      <a:pPr marL="0" marR="0" lvl="0" indent="0" algn="ctr" defTabSz="1800020" rtl="0" eaLnBrk="1" fontAlgn="auto" latinLnBrk="0" hangingPunct="1">
                        <a:lnSpc>
                          <a:spcPct val="100000"/>
                        </a:lnSpc>
                        <a:spcBef>
                          <a:spcPts val="0"/>
                        </a:spcBef>
                        <a:spcAft>
                          <a:spcPts val="0"/>
                        </a:spcAft>
                        <a:buClrTx/>
                        <a:buSzTx/>
                        <a:buFontTx/>
                        <a:buNone/>
                        <a:tabLst/>
                        <a:defRPr/>
                      </a:pPr>
                      <a:r>
                        <a:rPr lang="en-US" sz="3600" b="0" i="1" dirty="0"/>
                        <a:t>Data pending</a:t>
                      </a:r>
                    </a:p>
                  </a:txBody>
                  <a:tcPr marL="87165" marR="87165" marT="43585" marB="43585" anchor="ctr"/>
                </a:tc>
                <a:extLst>
                  <a:ext uri="{0D108BD9-81ED-4DB2-BD59-A6C34878D82A}">
                    <a16:rowId xmlns:a16="http://schemas.microsoft.com/office/drawing/2014/main" val="848409547"/>
                  </a:ext>
                </a:extLst>
              </a:tr>
              <a:tr h="1371600">
                <a:tc>
                  <a:txBody>
                    <a:bodyPr/>
                    <a:lstStyle/>
                    <a:p>
                      <a:pPr algn="ctr"/>
                      <a:r>
                        <a:rPr lang="en-US" sz="4400" b="1" dirty="0"/>
                        <a:t>TOTAL</a:t>
                      </a:r>
                    </a:p>
                  </a:txBody>
                  <a:tcPr marL="87165" marR="87165" marT="43585" marB="43585" anchor="ctr"/>
                </a:tc>
                <a:tc>
                  <a:txBody>
                    <a:bodyPr/>
                    <a:lstStyle/>
                    <a:p>
                      <a:pPr algn="ctr"/>
                      <a:r>
                        <a:rPr lang="en-US" sz="4400" b="1" dirty="0"/>
                        <a:t>1,552</a:t>
                      </a:r>
                    </a:p>
                  </a:txBody>
                  <a:tcPr marL="87165" marR="87165" marT="43585" marB="43585" anchor="ctr"/>
                </a:tc>
                <a:tc>
                  <a:txBody>
                    <a:bodyPr/>
                    <a:lstStyle/>
                    <a:p>
                      <a:pPr algn="ctr"/>
                      <a:r>
                        <a:rPr lang="en-US" sz="4400" b="1" dirty="0"/>
                        <a:t>419</a:t>
                      </a:r>
                    </a:p>
                  </a:txBody>
                  <a:tcPr marL="87165" marR="87165" marT="43585" marB="43585" anchor="ctr"/>
                </a:tc>
                <a:tc>
                  <a:txBody>
                    <a:bodyPr/>
                    <a:lstStyle/>
                    <a:p>
                      <a:pPr algn="ctr"/>
                      <a:r>
                        <a:rPr lang="en-US" sz="4400" b="1" dirty="0"/>
                        <a:t>14</a:t>
                      </a:r>
                    </a:p>
                  </a:txBody>
                  <a:tcPr marL="87165" marR="87165" marT="43585" marB="43585" anchor="ctr"/>
                </a:tc>
                <a:tc>
                  <a:txBody>
                    <a:bodyPr/>
                    <a:lstStyle/>
                    <a:p>
                      <a:pPr algn="ctr"/>
                      <a:r>
                        <a:rPr lang="en-US" sz="4400" b="1" dirty="0"/>
                        <a:t>4%**</a:t>
                      </a:r>
                    </a:p>
                  </a:txBody>
                  <a:tcPr marL="87165" marR="87165" marT="43585" marB="43585" anchor="ctr"/>
                </a:tc>
                <a:extLst>
                  <a:ext uri="{0D108BD9-81ED-4DB2-BD59-A6C34878D82A}">
                    <a16:rowId xmlns:a16="http://schemas.microsoft.com/office/drawing/2014/main" val="1939142594"/>
                  </a:ext>
                </a:extLst>
              </a:tr>
            </a:tbl>
          </a:graphicData>
        </a:graphic>
      </p:graphicFrame>
    </p:spTree>
    <p:extLst>
      <p:ext uri="{BB962C8B-B14F-4D97-AF65-F5344CB8AC3E}">
        <p14:creationId xmlns:p14="http://schemas.microsoft.com/office/powerpoint/2010/main" val="15407671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C281F2C-CEAE-4094-A94B-B76C67A0AFCA}"/>
              </a:ext>
            </a:extLst>
          </p:cNvPr>
          <p:cNvSpPr>
            <a:spLocks noGrp="1"/>
          </p:cNvSpPr>
          <p:nvPr>
            <p:ph type="body" sz="quarter" idx="10"/>
          </p:nvPr>
        </p:nvSpPr>
        <p:spPr>
          <a:xfrm>
            <a:off x="1603825" y="4231098"/>
            <a:ext cx="20766377" cy="10621962"/>
          </a:xfrm>
        </p:spPr>
        <p:txBody>
          <a:bodyPr/>
          <a:lstStyle/>
          <a:p>
            <a:pPr>
              <a:lnSpc>
                <a:spcPct val="100000"/>
              </a:lnSpc>
              <a:spcAft>
                <a:spcPts val="1200"/>
              </a:spcAft>
            </a:pPr>
            <a:r>
              <a:rPr lang="en-US" sz="5500" b="1" dirty="0"/>
              <a:t>Hydrocele surgery and follow-up</a:t>
            </a:r>
          </a:p>
          <a:p>
            <a:pPr>
              <a:lnSpc>
                <a:spcPct val="100000"/>
              </a:lnSpc>
              <a:spcAft>
                <a:spcPts val="1200"/>
              </a:spcAft>
            </a:pPr>
            <a:endParaRPr lang="en-US" sz="4500" b="1" dirty="0"/>
          </a:p>
          <a:p>
            <a:pPr>
              <a:lnSpc>
                <a:spcPct val="100000"/>
              </a:lnSpc>
              <a:spcAft>
                <a:spcPts val="1200"/>
              </a:spcAft>
            </a:pPr>
            <a:r>
              <a:rPr lang="en-US" sz="5500" b="1" dirty="0"/>
              <a:t>FASTT Training Package update and dissemination</a:t>
            </a:r>
          </a:p>
          <a:p>
            <a:pPr>
              <a:lnSpc>
                <a:spcPct val="100000"/>
              </a:lnSpc>
              <a:spcAft>
                <a:spcPts val="1200"/>
              </a:spcAft>
            </a:pPr>
            <a:endParaRPr lang="en-US" sz="4500" b="1" dirty="0"/>
          </a:p>
          <a:p>
            <a:pPr>
              <a:lnSpc>
                <a:spcPct val="100000"/>
              </a:lnSpc>
              <a:spcAft>
                <a:spcPts val="1200"/>
              </a:spcAft>
            </a:pPr>
            <a:r>
              <a:rPr lang="en-US" sz="5500" b="1" dirty="0"/>
              <a:t>Integration of lymphedema management training and hydrocele surgery training into pre-service curriculum</a:t>
            </a:r>
          </a:p>
          <a:p>
            <a:pPr>
              <a:lnSpc>
                <a:spcPct val="100000"/>
              </a:lnSpc>
              <a:spcAft>
                <a:spcPts val="1200"/>
              </a:spcAft>
            </a:pPr>
            <a:endParaRPr lang="en-US" sz="4500" b="1" dirty="0"/>
          </a:p>
          <a:p>
            <a:pPr>
              <a:lnSpc>
                <a:spcPct val="100000"/>
              </a:lnSpc>
              <a:spcAft>
                <a:spcPts val="1200"/>
              </a:spcAft>
            </a:pPr>
            <a:r>
              <a:rPr lang="en-US" sz="5500" b="1" dirty="0"/>
              <a:t>Support for dossier development</a:t>
            </a:r>
          </a:p>
          <a:p>
            <a:pPr>
              <a:lnSpc>
                <a:spcPct val="100000"/>
              </a:lnSpc>
              <a:spcAft>
                <a:spcPts val="1200"/>
              </a:spcAft>
            </a:pPr>
            <a:endParaRPr lang="en-US" sz="4500" b="1" dirty="0"/>
          </a:p>
          <a:p>
            <a:pPr>
              <a:lnSpc>
                <a:spcPct val="100000"/>
              </a:lnSpc>
              <a:spcAft>
                <a:spcPts val="1200"/>
              </a:spcAft>
            </a:pPr>
            <a:r>
              <a:rPr lang="en-US" sz="5500" b="1" dirty="0"/>
              <a:t>Publication</a:t>
            </a:r>
          </a:p>
        </p:txBody>
      </p:sp>
      <p:sp>
        <p:nvSpPr>
          <p:cNvPr id="5" name="Title 4">
            <a:extLst>
              <a:ext uri="{FF2B5EF4-FFF2-40B4-BE49-F238E27FC236}">
                <a16:creationId xmlns:a16="http://schemas.microsoft.com/office/drawing/2014/main" id="{CEB6351D-4880-4362-A6AE-87FEB7704392}"/>
              </a:ext>
            </a:extLst>
          </p:cNvPr>
          <p:cNvSpPr>
            <a:spLocks noGrp="1"/>
          </p:cNvSpPr>
          <p:nvPr>
            <p:ph type="title"/>
          </p:nvPr>
        </p:nvSpPr>
        <p:spPr/>
        <p:txBody>
          <a:bodyPr/>
          <a:lstStyle/>
          <a:p>
            <a:r>
              <a:rPr lang="en-GB" dirty="0"/>
              <a:t>Next Steps</a:t>
            </a:r>
          </a:p>
        </p:txBody>
      </p:sp>
    </p:spTree>
    <p:extLst>
      <p:ext uri="{BB962C8B-B14F-4D97-AF65-F5344CB8AC3E}">
        <p14:creationId xmlns:p14="http://schemas.microsoft.com/office/powerpoint/2010/main" val="3473839772"/>
      </p:ext>
    </p:extLst>
  </p:cSld>
  <p:clrMapOvr>
    <a:masterClrMapping/>
  </p:clrMapOvr>
</p:sld>
</file>

<file path=ppt/theme/theme1.xml><?xml version="1.0" encoding="utf-8"?>
<a:theme xmlns:a="http://schemas.openxmlformats.org/drawingml/2006/main" name="First Pag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NN8 PPT Template Standard.Final.pptx" id="{21608126-DE79-4C78-BF7A-BDCB9DCB2BCE}" vid="{8014CBB3-F5BD-4C8A-96C8-A15CC70DA742}"/>
    </a:ext>
  </a:extLst>
</a:theme>
</file>

<file path=ppt/theme/theme2.xml><?xml version="1.0" encoding="utf-8"?>
<a:theme xmlns:a="http://schemas.openxmlformats.org/drawingml/2006/main" name="Middle Page - Title only">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NN8 PPT Template Standard.Final.pptx" id="{21608126-DE79-4C78-BF7A-BDCB9DCB2BCE}" vid="{70326A4F-13DE-49C2-A13F-898233EDEAF7}"/>
    </a:ext>
  </a:extLst>
</a:theme>
</file>

<file path=ppt/theme/theme3.xml><?xml version="1.0" encoding="utf-8"?>
<a:theme xmlns:a="http://schemas.openxmlformats.org/drawingml/2006/main" name="Middle page - With subheading">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NN8 PPT Template Standard.Final.pptx" id="{21608126-DE79-4C78-BF7A-BDCB9DCB2BCE}" vid="{F83D24B5-BA74-44A1-BC57-B90E08DC8A18}"/>
    </a:ext>
  </a:extLst>
</a:theme>
</file>

<file path=ppt/theme/theme4.xml><?xml version="1.0" encoding="utf-8"?>
<a:theme xmlns:a="http://schemas.openxmlformats.org/drawingml/2006/main" name="Middle page - Picture only">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NN8 PPT Template Standard.Final.pptx" id="{21608126-DE79-4C78-BF7A-BDCB9DCB2BCE}" vid="{388B4C9B-DFEB-4810-8E48-60C8E6244F32}"/>
    </a:ext>
  </a:extLst>
</a:theme>
</file>

<file path=ppt/theme/theme5.xml><?xml version="1.0" encoding="utf-8"?>
<a:theme xmlns:a="http://schemas.openxmlformats.org/drawingml/2006/main" name="1_Middle Page - Title only">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NN8 PPT Template Standard.Final.pptx" id="{21608126-DE79-4C78-BF7A-BDCB9DCB2BCE}" vid="{13A068DB-A333-4B7D-92DB-6340A94B156E}"/>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Year xmlns="957b9817-beca-4484-a474-9a42df863642">2017</Year>
    <Organisations xmlns="957b9817-beca-4484-a474-9a42df863642"/>
    <Country xmlns="957b9817-beca-4484-a474-9a42df863642">NA</Country>
    <Activity xmlns="957b9817-beca-4484-a474-9a42df863642">Copy</Activity>
    <Language xmlns="957b9817-beca-4484-a474-9a42df863642">English</Language>
    <Grant_x0020_Code xmlns="957b9817-beca-4484-a474-9a42df863642" xsi:nil="true"/>
    <Category xmlns="957b9817-beca-4484-a474-9a42df863642">Print material</Category>
    <Sub_x002d_category xmlns="957b9817-beca-4484-a474-9a42df863642"/>
    <Function xmlns="957b9817-beca-4484-a474-9a42df863642">Communications</Function>
    <People xmlns="957b9817-beca-4484-a474-9a42df863642"/>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F7F8FED754E6041894F8B7F9DBA2715" ma:contentTypeVersion="22" ma:contentTypeDescription="Create a new document." ma:contentTypeScope="" ma:versionID="a38b86c2bef8190e592b59f71ba8e2f7">
  <xsd:schema xmlns:xsd="http://www.w3.org/2001/XMLSchema" xmlns:xs="http://www.w3.org/2001/XMLSchema" xmlns:p="http://schemas.microsoft.com/office/2006/metadata/properties" xmlns:ns2="957b9817-beca-4484-a474-9a42df863642" xmlns:ns3="bcb2dd25-67b4-4d1d-88c3-f29a4d77f6b3" targetNamespace="http://schemas.microsoft.com/office/2006/metadata/properties" ma:root="true" ma:fieldsID="730fe883bbc0794c00da81b24568cfe4" ns2:_="" ns3:_="">
    <xsd:import namespace="957b9817-beca-4484-a474-9a42df863642"/>
    <xsd:import namespace="bcb2dd25-67b4-4d1d-88c3-f29a4d77f6b3"/>
    <xsd:element name="properties">
      <xsd:complexType>
        <xsd:sequence>
          <xsd:element name="documentManagement">
            <xsd:complexType>
              <xsd:all>
                <xsd:element ref="ns2:Function"/>
                <xsd:element ref="ns2:Year"/>
                <xsd:element ref="ns2:Country"/>
                <xsd:element ref="ns2:Activity"/>
                <xsd:element ref="ns2:Category"/>
                <xsd:element ref="ns2:Sub_x002d_category" minOccurs="0"/>
                <xsd:element ref="ns2:People" minOccurs="0"/>
                <xsd:element ref="ns2:Organisations" minOccurs="0"/>
                <xsd:element ref="ns2:Grant_x0020_Code" minOccurs="0"/>
                <xsd:element ref="ns2:Language"/>
                <xsd:element ref="ns2:MediaServiceMetadata" minOccurs="0"/>
                <xsd:element ref="ns2:MediaServiceFastMetadata" minOccurs="0"/>
                <xsd:element ref="ns2:MediaServiceAutoTag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7b9817-beca-4484-a474-9a42df863642" elementFormDefault="qualified">
    <xsd:import namespace="http://schemas.microsoft.com/office/2006/documentManagement/types"/>
    <xsd:import namespace="http://schemas.microsoft.com/office/infopath/2007/PartnerControls"/>
    <xsd:element name="Function" ma:index="2" ma:displayName="Function" ma:format="Dropdown" ma:indexed="true" ma:internalName="Function" ma:readOnly="false">
      <xsd:simpleType>
        <xsd:restriction base="dms:Choice">
          <xsd:enumeration value="Administration"/>
          <xsd:enumeration value="Communications"/>
          <xsd:enumeration value="External Relations"/>
          <xsd:enumeration value="Finance"/>
          <xsd:enumeration value="Global"/>
          <xsd:enumeration value="Implementation"/>
          <xsd:enumeration value="MER"/>
          <xsd:enumeration value="Coordination Committee"/>
        </xsd:restriction>
      </xsd:simpleType>
    </xsd:element>
    <xsd:element name="Year" ma:index="3" ma:displayName="Year" ma:default="2017" ma:format="Dropdown" ma:indexed="true" ma:internalName="Year" ma:readOnly="false">
      <xsd:simpleType>
        <xsd:restriction base="dms:Choice">
          <xsd:enumeration value="2008"/>
          <xsd:enumeration value="2009"/>
          <xsd:enumeration value="2010"/>
          <xsd:enumeration value="2011"/>
          <xsd:enumeration value="2012"/>
          <xsd:enumeration value="2013"/>
          <xsd:enumeration value="2014"/>
          <xsd:enumeration value="2015"/>
          <xsd:enumeration value="2016"/>
          <xsd:enumeration value="2017"/>
          <xsd:enumeration value="2018"/>
        </xsd:restriction>
      </xsd:simpleType>
    </xsd:element>
    <xsd:element name="Country" ma:index="4" ma:displayName="Country" ma:description="Select SCI Global for all countries, Multiple for subsets&#10;NA for obvious reasons" ma:internalName="Country">
      <xsd:simpleType>
        <xsd:restriction base="dms:Choice">
          <xsd:enumeration value="Burundi"/>
          <xsd:enumeration value="Brazil"/>
          <xsd:enumeration value="CIV"/>
          <xsd:enumeration value="COD"/>
          <xsd:enumeration value="Ethiopia"/>
          <xsd:enumeration value="Liberia"/>
          <xsd:enumeration value="Madagascar"/>
          <xsd:enumeration value="Malawi"/>
          <xsd:enumeration value="Mauritania"/>
          <xsd:enumeration value="Mozambique"/>
          <xsd:enumeration value="Niger"/>
          <xsd:enumeration value="Nigeria"/>
          <xsd:enumeration value="Rwanda"/>
          <xsd:enumeration value="Senegal"/>
          <xsd:enumeration value="Sudan"/>
          <xsd:enumeration value="Tanzania"/>
          <xsd:enumeration value="Uganda"/>
          <xsd:enumeration value="Yemen"/>
          <xsd:enumeration value="Zambia"/>
          <xsd:enumeration value="Zanzibar"/>
          <xsd:enumeration value="Multiple"/>
          <xsd:enumeration value="SCI Global"/>
          <xsd:enumeration value="NA"/>
        </xsd:restriction>
      </xsd:simpleType>
    </xsd:element>
    <xsd:element name="Activity" ma:index="5" ma:displayName="Activity" ma:format="Dropdown" ma:indexed="true" ma:internalName="Activity" ma:readOnly="false">
      <xsd:simpleType>
        <xsd:restriction base="dms:Choice">
          <xsd:enumeration value="Annual leave / timesheets"/>
          <xsd:enumeration value="Annual Planning"/>
          <xsd:enumeration value="Annual Review"/>
          <xsd:enumeration value="Artwork files"/>
          <xsd:enumeration value="Brief"/>
          <xsd:enumeration value="Copy"/>
          <xsd:enumeration value="Communications"/>
          <xsd:enumeration value="Consent form"/>
          <xsd:enumeration value="Contract"/>
          <xsd:enumeration value="Dashboard"/>
          <xsd:enumeration value="Data collection"/>
          <xsd:enumeration value="Design"/>
          <xsd:enumeration value="DQA"/>
          <xsd:enumeration value="Events"/>
          <xsd:enumeration value="Expenses"/>
          <xsd:enumeration value="Governance"/>
          <xsd:enumeration value="Grant"/>
          <xsd:enumeration value="Image file package"/>
          <xsd:enumeration value="Impact"/>
          <xsd:enumeration value="Induction&amp;training"/>
          <xsd:enumeration value="KAP"/>
          <xsd:enumeration value="Mapping"/>
          <xsd:enumeration value="MDA"/>
          <xsd:enumeration value="Meeting"/>
          <xsd:enumeration value="Monthly status"/>
          <xsd:enumeration value="Open evening"/>
          <xsd:enumeration value="Operations"/>
          <xsd:enumeration value="Performance"/>
          <xsd:enumeration value="Presentations"/>
          <xsd:enumeration value="Programme Management Board"/>
          <xsd:enumeration value="Proposal"/>
          <xsd:enumeration value="Report"/>
          <xsd:enumeration value="Reference"/>
          <xsd:enumeration value="Research"/>
          <xsd:enumeration value="Review"/>
          <xsd:enumeration value="Risk Management"/>
          <xsd:enumeration value="SCI Publications"/>
          <xsd:enumeration value="Sensitization"/>
          <xsd:enumeration value="Strategic Planning"/>
          <xsd:enumeration value="Technical Assistance"/>
          <xsd:enumeration value="Training"/>
          <xsd:enumeration value="Translation"/>
          <xsd:enumeration value="Travel"/>
          <xsd:enumeration value="VFM"/>
        </xsd:restriction>
      </xsd:simpleType>
    </xsd:element>
    <xsd:element name="Category" ma:index="6" ma:displayName="Category" ma:format="Dropdown" ma:indexed="true" ma:internalName="Category" ma:readOnly="false">
      <xsd:simpleType>
        <xsd:restriction base="dms:Choice">
          <xsd:enumeration value="Actuals"/>
          <xsd:enumeration value="Advisory Board"/>
          <xsd:enumeration value="Analysis"/>
          <xsd:enumeration value="Annual budget"/>
          <xsd:enumeration value="Annual leave / timesheets"/>
          <xsd:enumeration value="Audit"/>
          <xsd:enumeration value="Authorisation"/>
          <xsd:enumeration value="Bank statements"/>
          <xsd:enumeration value="Blog article"/>
          <xsd:enumeration value="Budget"/>
          <xsd:enumeration value="Capacity building"/>
          <xsd:enumeration value="Case study"/>
          <xsd:enumeration value="Cashbooks"/>
          <xsd:enumeration value="Communications"/>
          <xsd:enumeration value="Contract"/>
          <xsd:enumeration value="Contract Amendment"/>
          <xsd:enumeration value="Cost estimate"/>
          <xsd:enumeration value="Coordination Committee"/>
          <xsd:enumeration value="Dashboard"/>
          <xsd:enumeration value="Email"/>
          <xsd:enumeration value="Ethical approval"/>
          <xsd:enumeration value="Evaluation"/>
          <xsd:enumeration value="Events"/>
          <xsd:enumeration value="Expenses"/>
          <xsd:enumeration value="Financial statements &amp; Reports"/>
          <xsd:enumeration value="Funding letter"/>
          <xsd:enumeration value="Fundraising"/>
          <xsd:enumeration value="Guidelines"/>
          <xsd:enumeration value="Handover notes"/>
          <xsd:enumeration value="HR"/>
          <xsd:enumeration value="Images"/>
          <xsd:enumeration value="Implementation Workbook"/>
          <xsd:enumeration value="Induction&amp;training"/>
          <xsd:enumeration value="Inventory"/>
          <xsd:enumeration value="KPI"/>
          <xsd:enumeration value="Logos"/>
          <xsd:enumeration value="Meeting"/>
          <xsd:enumeration value="Merchandise"/>
          <xsd:enumeration value="MER-IMP"/>
          <xsd:enumeration value="News article"/>
          <xsd:enumeration value="Operational research"/>
          <xsd:enumeration value="Organisational statement"/>
          <xsd:enumeration value="Partnership"/>
          <xsd:enumeration value="PCT Plan"/>
          <xsd:enumeration value="Photos"/>
          <xsd:enumeration value="Policies/procedures/manuals"/>
          <xsd:enumeration value="Posters"/>
          <xsd:enumeration value="Presentations"/>
          <xsd:enumeration value="Print material"/>
          <xsd:enumeration value="Process Flow"/>
          <xsd:enumeration value="Procurement"/>
          <xsd:enumeration value="Protocol"/>
          <xsd:enumeration value="Public outreach"/>
          <xsd:enumeration value="Questionnaire"/>
          <xsd:enumeration value="Receipts"/>
          <xsd:enumeration value="Report"/>
          <xsd:enumeration value="Resource allocation"/>
          <xsd:enumeration value="Risk Assessment"/>
          <xsd:enumeration value="Risk Register"/>
          <xsd:enumeration value="SCI Publications"/>
          <xsd:enumeration value="Shapefile"/>
          <xsd:enumeration value="Social media"/>
          <xsd:enumeration value="Sub contract"/>
          <xsd:enumeration value="Team"/>
          <xsd:enumeration value="Templates"/>
          <xsd:enumeration value="Toolbox"/>
          <xsd:enumeration value="Translation"/>
          <xsd:enumeration value="Travel"/>
          <xsd:enumeration value="Treatment Numbers"/>
          <xsd:enumeration value="Videos"/>
          <xsd:enumeration value="Website"/>
          <xsd:enumeration value="Workplan"/>
          <xsd:enumeration value="Volunteers"/>
        </xsd:restriction>
      </xsd:simpleType>
    </xsd:element>
    <xsd:element name="Sub_x002d_category" ma:index="7" nillable="true" ma:displayName="Sub-category" ma:description="Extra detail if required" ma:internalName="Sub_x002d_category" ma:readOnly="false">
      <xsd:complexType>
        <xsd:complexContent>
          <xsd:extension base="dms:MultiChoice">
            <xsd:sequence>
              <xsd:element name="Value" maxOccurs="unbounded" minOccurs="0" nillable="true">
                <xsd:simpleType>
                  <xsd:restriction base="dms:Choice">
                    <xsd:enumeration value="Agenda"/>
                    <xsd:enumeration value="Communications"/>
                    <xsd:enumeration value="Donor"/>
                    <xsd:enumeration value="Draft"/>
                    <xsd:enumeration value="External"/>
                    <xsd:enumeration value="Final"/>
                    <xsd:enumeration value="ICF"/>
                    <xsd:enumeration value="ICL"/>
                    <xsd:enumeration value="ICT"/>
                    <xsd:enumeration value="Internal"/>
                    <xsd:enumeration value="Meeting"/>
                    <xsd:enumeration value="Minutes"/>
                    <xsd:enumeration value="Notes"/>
                    <xsd:enumeration value="PRDP"/>
                    <xsd:enumeration value="Presentations"/>
                    <xsd:enumeration value="Templates"/>
                  </xsd:restriction>
                </xsd:simpleType>
              </xsd:element>
            </xsd:sequence>
          </xsd:extension>
        </xsd:complexContent>
      </xsd:complexType>
    </xsd:element>
    <xsd:element name="People" ma:index="8" nillable="true" ma:displayName="People" ma:internalName="People" ma:readOnly="false">
      <xsd:complexType>
        <xsd:complexContent>
          <xsd:extension base="dms:MultiChoice">
            <xsd:sequence>
              <xsd:element name="Value" maxOccurs="unbounded" minOccurs="0" nillable="true">
                <xsd:simpleType>
                  <xsd:restriction base="dms:Choice">
                    <xsd:enumeration value="Alan Fenwick"/>
                    <xsd:enumeration value="Alix Weldon"/>
                    <xsd:enumeration value="Anna Phillips"/>
                    <xsd:enumeration value="Anna Wilhelme"/>
                    <xsd:enumeration value="Arminder Deol"/>
                    <xsd:enumeration value="Carolyn Henry"/>
                    <xsd:enumeration value="Carlos Torres Vitolas"/>
                    <xsd:enumeration value="Christine Logan"/>
                    <xsd:enumeration value="Demran Ali"/>
                    <xsd:enumeration value="Dhekra Annuzaili"/>
                    <xsd:enumeration value="Fiona Fleming"/>
                    <xsd:enumeration value="Jane Whitton"/>
                    <xsd:enumeration value="Katie Fantaguzzi"/>
                    <xsd:enumeration value="Kieran Bird"/>
                    <xsd:enumeration value="Lazenya Weekes"/>
                    <xsd:enumeration value="Liz Hollenberg"/>
                    <xsd:enumeration value="Lynsey Blair"/>
                    <xsd:enumeration value="Marie-Aimee Sandrine"/>
                    <xsd:enumeration value="Michelle Clements"/>
                    <xsd:enumeration value="Mike French"/>
                    <xsd:enumeration value="Mousumi Rahman"/>
                    <xsd:enumeration value="Nadia Ben Meriem"/>
                    <xsd:enumeration value="Najwa Al Abdallah"/>
                    <xsd:enumeration value="Neerav Dhanani"/>
                    <xsd:enumeration value="Neil Charlott"/>
                    <xsd:enumeration value="Roya Karimnia"/>
                    <xsd:enumeration value="Sarah Nogaro"/>
                    <xsd:enumeration value="Selvaraj Sivasubramaniam"/>
                    <xsd:enumeration value="Udo Wittmann"/>
                    <xsd:enumeration value="Wendy Harrison"/>
                    <xsd:enumeration value="Yolisa Nalule"/>
                  </xsd:restriction>
                </xsd:simpleType>
              </xsd:element>
            </xsd:sequence>
          </xsd:extension>
        </xsd:complexContent>
      </xsd:complexType>
    </xsd:element>
    <xsd:element name="Organisations" ma:index="11" nillable="true" ma:displayName="Organisations" ma:description="Other organisations we work with in any capacity" ma:internalName="Organisations" ma:readOnly="false">
      <xsd:complexType>
        <xsd:complexContent>
          <xsd:extension base="dms:MultiChoice">
            <xsd:sequence>
              <xsd:element name="Value" maxOccurs="unbounded" minOccurs="0" nillable="true">
                <xsd:simpleType>
                  <xsd:restriction base="dms:Choice">
                    <xsd:enumeration value="APPMG"/>
                    <xsd:enumeration value="ASTMH"/>
                    <xsd:enumeration value="Benevity"/>
                    <xsd:enumeration value="BMGF"/>
                    <xsd:enumeration value="CAF"/>
                    <xsd:enumeration value="CIFF"/>
                    <xsd:enumeration value="DFID"/>
                    <xsd:enumeration value="Effective Altruism"/>
                    <xsd:enumeration value="Effective Altruism Australia"/>
                    <xsd:enumeration value="Effective Altruism Foundation"/>
                    <xsd:enumeration value="END Fund"/>
                    <xsd:enumeration value="EPIC"/>
                    <xsd:enumeration value="FPSU (Liverpool)"/>
                    <xsd:enumeration value="Givewell"/>
                    <xsd:enumeration value="Global Giving"/>
                    <xsd:enumeration value="GSA"/>
                    <xsd:enumeration value="GWWC"/>
                    <xsd:enumeration value="Individual Donor"/>
                    <xsd:enumeration value="LSHTM"/>
                    <xsd:enumeration value="NHM"/>
                    <xsd:enumeration value="NNN"/>
                    <xsd:enumeration value="PCD"/>
                    <xsd:enumeration value="RAG"/>
                    <xsd:enumeration value="RTI"/>
                    <xsd:enumeration value="SCORE"/>
                    <xsd:enumeration value="SightSavers"/>
                    <xsd:enumeration value="TLYCS"/>
                    <xsd:enumeration value="UBS Optimus Foundation"/>
                    <xsd:enumeration value="WHO"/>
                    <xsd:enumeration value="WHO-AFRO"/>
                    <xsd:enumeration value="WHO-EMRO"/>
                    <xsd:enumeration value="WHO-PAHO"/>
                  </xsd:restriction>
                </xsd:simpleType>
              </xsd:element>
            </xsd:sequence>
          </xsd:extension>
        </xsd:complexContent>
      </xsd:complexType>
    </xsd:element>
    <xsd:element name="Grant_x0020_Code" ma:index="12" nillable="true" ma:displayName="Grant Code" ma:internalName="Grant_x0020_Code" ma:readOnly="false">
      <xsd:simpleType>
        <xsd:restriction base="dms:Text">
          <xsd:maxLength value="255"/>
        </xsd:restriction>
      </xsd:simpleType>
    </xsd:element>
    <xsd:element name="Language" ma:index="13" ma:displayName="Language" ma:default="English" ma:format="Dropdown" ma:internalName="Language" ma:readOnly="false">
      <xsd:simpleType>
        <xsd:restriction base="dms:Choice">
          <xsd:enumeration value="English"/>
          <xsd:enumeration value="French"/>
          <xsd:enumeration value="Portuguese"/>
          <xsd:enumeration value="Arabic"/>
        </xsd:restriction>
      </xsd:simpleType>
    </xsd:element>
    <xsd:element name="MediaServiceMetadata" ma:index="18" nillable="true" ma:displayName="MediaServiceMetadata" ma:description="" ma:hidden="true" ma:internalName="MediaServiceMetadata" ma:readOnly="true">
      <xsd:simpleType>
        <xsd:restriction base="dms:Note"/>
      </xsd:simpleType>
    </xsd:element>
    <xsd:element name="MediaServiceFastMetadata" ma:index="19" nillable="true" ma:displayName="MediaServiceFastMetadata" ma:description="" ma:hidden="true" ma:internalName="MediaServiceFastMetadata" ma:readOnly="true">
      <xsd:simpleType>
        <xsd:restriction base="dms:Note"/>
      </xsd:simpleType>
    </xsd:element>
    <xsd:element name="MediaServiceAutoTags" ma:index="20" nillable="true" ma:displayName="MediaServiceAutoTags" ma:description=""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cb2dd25-67b4-4d1d-88c3-f29a4d77f6b3" elementFormDefault="qualified">
    <xsd:import namespace="http://schemas.microsoft.com/office/2006/documentManagement/types"/>
    <xsd:import namespace="http://schemas.microsoft.com/office/infopath/2007/PartnerControls"/>
    <xsd:element name="SharedWithUsers" ma:index="2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8B3B0C4-D533-4477-90C9-259654D473FE}">
  <ds:schemaRefs>
    <ds:schemaRef ds:uri="http://schemas.microsoft.com/office/2006/metadata/properties"/>
    <ds:schemaRef ds:uri="957b9817-beca-4484-a474-9a42df863642"/>
    <ds:schemaRef ds:uri="http://purl.org/dc/terms/"/>
    <ds:schemaRef ds:uri="bcb2dd25-67b4-4d1d-88c3-f29a4d77f6b3"/>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6436012A-4A77-4C0B-8514-9598B7B3F1F1}">
  <ds:schemaRefs>
    <ds:schemaRef ds:uri="http://schemas.microsoft.com/sharepoint/v3/contenttype/forms"/>
  </ds:schemaRefs>
</ds:datastoreItem>
</file>

<file path=customXml/itemProps3.xml><?xml version="1.0" encoding="utf-8"?>
<ds:datastoreItem xmlns:ds="http://schemas.openxmlformats.org/officeDocument/2006/customXml" ds:itemID="{3AC6EF54-8B85-487F-ACD4-620E19A6F9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57b9817-beca-4484-a474-9a42df863642"/>
    <ds:schemaRef ds:uri="bcb2dd25-67b4-4d1d-88c3-f29a4d77f6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NNN8 PPT Template Standard</Template>
  <TotalTime>651</TotalTime>
  <Words>672</Words>
  <Application>Microsoft Office PowerPoint</Application>
  <PresentationFormat>Custom</PresentationFormat>
  <Paragraphs>137</Paragraphs>
  <Slides>9</Slides>
  <Notes>5</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9</vt:i4>
      </vt:variant>
    </vt:vector>
  </HeadingPairs>
  <TitlesOfParts>
    <vt:vector size="18" baseType="lpstr">
      <vt:lpstr>Arial</vt:lpstr>
      <vt:lpstr>Calibri</vt:lpstr>
      <vt:lpstr>Droid Sans</vt:lpstr>
      <vt:lpstr>Wingdings</vt:lpstr>
      <vt:lpstr>First Page</vt:lpstr>
      <vt:lpstr>Middle Page - Title only</vt:lpstr>
      <vt:lpstr>Middle page - With subheading</vt:lpstr>
      <vt:lpstr>Middle page - Picture only</vt:lpstr>
      <vt:lpstr>1_Middle Page - Title only</vt:lpstr>
      <vt:lpstr>LF INTERVENTIONS: MMDP PROJECT  </vt:lpstr>
      <vt:lpstr>The MMDP Project</vt:lpstr>
      <vt:lpstr>LF INTERVENTIONS - LYMPHEDEMA</vt:lpstr>
      <vt:lpstr>Capacity Building</vt:lpstr>
      <vt:lpstr>LF INTERVENTIONS - HYDROCELE</vt:lpstr>
      <vt:lpstr>Burden assessment of hydroceles in Cameroon</vt:lpstr>
      <vt:lpstr>Capacity Building</vt:lpstr>
      <vt:lpstr>Disease Management</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Debs Work</dc:creator>
  <cp:lastModifiedBy>Zeina Sifri</cp:lastModifiedBy>
  <cp:revision>40</cp:revision>
  <cp:lastPrinted>2017-08-23T09:18:34Z</cp:lastPrinted>
  <dcterms:created xsi:type="dcterms:W3CDTF">2018-06-25T12:55:13Z</dcterms:created>
  <dcterms:modified xsi:type="dcterms:W3CDTF">2018-09-25T09:25:25Z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0x010100AF7F8FED754E6041894F8B7F9DBA2715</vt:lpwstr>
  </property>
</Properties>
</file>