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72" r:id="rId3"/>
    <p:sldMasterId id="2147483838" r:id="rId4"/>
    <p:sldMasterId id="2147483864" r:id="rId5"/>
    <p:sldMasterId id="2147483878" r:id="rId6"/>
    <p:sldMasterId id="2147483918" r:id="rId7"/>
    <p:sldMasterId id="2147484020" r:id="rId8"/>
    <p:sldMasterId id="2147484047" r:id="rId9"/>
    <p:sldMasterId id="2147484100" r:id="rId10"/>
  </p:sldMasterIdLst>
  <p:notesMasterIdLst>
    <p:notesMasterId r:id="rId24"/>
  </p:notesMasterIdLst>
  <p:handoutMasterIdLst>
    <p:handoutMasterId r:id="rId25"/>
  </p:handoutMasterIdLst>
  <p:sldIdLst>
    <p:sldId id="620" r:id="rId11"/>
    <p:sldId id="712" r:id="rId12"/>
    <p:sldId id="576" r:id="rId13"/>
    <p:sldId id="696" r:id="rId14"/>
    <p:sldId id="723" r:id="rId15"/>
    <p:sldId id="725" r:id="rId16"/>
    <p:sldId id="1416" r:id="rId17"/>
    <p:sldId id="1415" r:id="rId18"/>
    <p:sldId id="722" r:id="rId19"/>
    <p:sldId id="1417" r:id="rId20"/>
    <p:sldId id="1414" r:id="rId21"/>
    <p:sldId id="438" r:id="rId22"/>
    <p:sldId id="260" r:id="rId23"/>
  </p:sldIdLst>
  <p:sldSz cx="12161838"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1119" autoAdjust="0"/>
  </p:normalViewPr>
  <p:slideViewPr>
    <p:cSldViewPr>
      <p:cViewPr varScale="1">
        <p:scale>
          <a:sx n="111" d="100"/>
          <a:sy n="111" d="100"/>
        </p:scale>
        <p:origin x="534" y="108"/>
      </p:cViewPr>
      <p:guideLst>
        <p:guide orient="horz" pos="2160"/>
        <p:guide pos="3831"/>
      </p:guideLst>
    </p:cSldViewPr>
  </p:slideViewPr>
  <p:outlineViewPr>
    <p:cViewPr>
      <p:scale>
        <a:sx n="33" d="100"/>
        <a:sy n="33" d="100"/>
      </p:scale>
      <p:origin x="0" y="637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GB"/>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D2127F13-3A1F-42F9-8FD5-EC402021CD92}" type="datetimeFigureOut">
              <a:rPr lang="en-GB" smtClean="0"/>
              <a:t>13/09/2019</a:t>
            </a:fld>
            <a:endParaRPr lang="en-GB"/>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endParaRPr lang="en-GB"/>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920ED0E5-4909-45A1-8851-31A6F0407981}" type="slidenum">
              <a:rPr lang="en-GB" smtClean="0"/>
              <a:t>‹#›</a:t>
            </a:fld>
            <a:endParaRPr lang="en-GB"/>
          </a:p>
        </p:txBody>
      </p:sp>
    </p:spTree>
    <p:extLst>
      <p:ext uri="{BB962C8B-B14F-4D97-AF65-F5344CB8AC3E}">
        <p14:creationId xmlns:p14="http://schemas.microsoft.com/office/powerpoint/2010/main" val="81105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GB"/>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157B401C-C63D-4F28-87FD-DB515F87B413}" type="datetimeFigureOut">
              <a:rPr lang="en-GB" smtClean="0"/>
              <a:t>13/09/2019</a:t>
            </a:fld>
            <a:endParaRPr lang="en-GB"/>
          </a:p>
        </p:txBody>
      </p:sp>
      <p:sp>
        <p:nvSpPr>
          <p:cNvPr id="4" name="Slide Image Placeholder 3"/>
          <p:cNvSpPr>
            <a:spLocks noGrp="1" noRot="1" noChangeAspect="1"/>
          </p:cNvSpPr>
          <p:nvPr>
            <p:ph type="sldImg" idx="2"/>
          </p:nvPr>
        </p:nvSpPr>
        <p:spPr>
          <a:xfrm>
            <a:off x="465138" y="720725"/>
            <a:ext cx="6384925" cy="3600450"/>
          </a:xfrm>
          <a:prstGeom prst="rect">
            <a:avLst/>
          </a:prstGeom>
          <a:noFill/>
          <a:ln w="12700">
            <a:solidFill>
              <a:prstClr val="black"/>
            </a:solidFill>
          </a:ln>
        </p:spPr>
        <p:txBody>
          <a:bodyPr vert="horz" lIns="96656" tIns="48328" rIns="96656" bIns="48328" rtlCol="0" anchor="ctr"/>
          <a:lstStyle/>
          <a:p>
            <a:endParaRPr lang="en-GB"/>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GB"/>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1ABFDCC8-3BA8-4F2E-84E6-A9805672AE57}" type="slidenum">
              <a:rPr lang="en-GB" smtClean="0"/>
              <a:t>‹#›</a:t>
            </a:fld>
            <a:endParaRPr lang="en-GB"/>
          </a:p>
        </p:txBody>
      </p:sp>
    </p:spTree>
    <p:extLst>
      <p:ext uri="{BB962C8B-B14F-4D97-AF65-F5344CB8AC3E}">
        <p14:creationId xmlns:p14="http://schemas.microsoft.com/office/powerpoint/2010/main" val="308275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20725"/>
            <a:ext cx="6384925" cy="3600450"/>
          </a:xfrm>
        </p:spPr>
      </p:sp>
      <p:sp>
        <p:nvSpPr>
          <p:cNvPr id="3" name="Notes Placeholder 2"/>
          <p:cNvSpPr>
            <a:spLocks noGrp="1"/>
          </p:cNvSpPr>
          <p:nvPr>
            <p:ph type="body" idx="1"/>
          </p:nvPr>
        </p:nvSpPr>
        <p:spPr/>
        <p:txBody>
          <a:bodyPr/>
          <a:lstStyle/>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1ABFDCC8-3BA8-4F2E-84E6-A9805672AE57}" type="slidenum">
              <a:rPr lang="en-GB" smtClean="0"/>
              <a:t>3</a:t>
            </a:fld>
            <a:endParaRPr lang="en-GB"/>
          </a:p>
        </p:txBody>
      </p:sp>
    </p:spTree>
    <p:extLst>
      <p:ext uri="{BB962C8B-B14F-4D97-AF65-F5344CB8AC3E}">
        <p14:creationId xmlns:p14="http://schemas.microsoft.com/office/powerpoint/2010/main" val="227314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20725"/>
            <a:ext cx="6384925"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BFDCC8-3BA8-4F2E-84E6-A9805672AE57}" type="slidenum">
              <a:rPr lang="en-GB" smtClean="0"/>
              <a:t>5</a:t>
            </a:fld>
            <a:endParaRPr lang="en-GB" dirty="0"/>
          </a:p>
        </p:txBody>
      </p:sp>
    </p:spTree>
    <p:extLst>
      <p:ext uri="{BB962C8B-B14F-4D97-AF65-F5344CB8AC3E}">
        <p14:creationId xmlns:p14="http://schemas.microsoft.com/office/powerpoint/2010/main" val="74675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20725"/>
            <a:ext cx="6384925"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FDCC8-3BA8-4F2E-84E6-A9805672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25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628"/>
            <a:ext cx="10337562"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4282" y="3886204"/>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112FB8-D080-4D64-AADA-1FF859CF9B4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244361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112FB8-D080-4D64-AADA-1FF859CF9B4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31822506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4278" y="3886200"/>
            <a:ext cx="8513287"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4278" y="4267200"/>
            <a:ext cx="8513287"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8092" y="1981200"/>
            <a:ext cx="10945654"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80680681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092" y="274638"/>
            <a:ext cx="10945654"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8092" y="1600201"/>
            <a:ext cx="10945654"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533716" y="5791200"/>
            <a:ext cx="902003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11041634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702" y="4406905"/>
            <a:ext cx="10337562"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0702" y="2906713"/>
            <a:ext cx="10337562"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26102846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095" y="273050"/>
            <a:ext cx="4001161"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754941" y="273051"/>
            <a:ext cx="6798805"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8095" y="1435106"/>
            <a:ext cx="4001161"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608092" y="5791200"/>
            <a:ext cx="10945654"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33880787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3805" y="4800600"/>
            <a:ext cx="7297103"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383805" y="612775"/>
            <a:ext cx="7297103"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3805" y="5367338"/>
            <a:ext cx="7297103"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01210042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4278" y="2057400"/>
            <a:ext cx="8513287"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3040459" y="6281928"/>
            <a:ext cx="679036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3040459" y="6473952"/>
            <a:ext cx="6790360" cy="228600"/>
          </a:xfrm>
          <a:prstGeom prst="rect">
            <a:avLst/>
          </a:prstGeom>
        </p:spPr>
        <p:txBody>
          <a:bodyPr/>
          <a:lstStyle>
            <a:lvl1pPr>
              <a:buNone/>
              <a:defRPr sz="1000" baseline="0">
                <a:solidFill>
                  <a:schemeClr val="bg1">
                    <a:lumMod val="50000"/>
                  </a:schemeClr>
                </a:solidFill>
              </a:defRPr>
            </a:lvl1pPr>
          </a:lstStyle>
          <a:p>
            <a:r>
              <a:rPr lang="en-US" dirty="0"/>
              <a:t>Place Descriptor Here</a:t>
            </a:r>
          </a:p>
        </p:txBody>
      </p:sp>
    </p:spTree>
    <p:extLst>
      <p:ext uri="{BB962C8B-B14F-4D97-AF65-F5344CB8AC3E}">
        <p14:creationId xmlns:p14="http://schemas.microsoft.com/office/powerpoint/2010/main" val="232860848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B4063-EBFD-47D7-9F3B-08420AD68B30}" type="datetimeFigureOut">
              <a:rPr lang="en-US" smtClean="0">
                <a:solidFill>
                  <a:srgbClr val="0039A6"/>
                </a:solidFill>
              </a:rPr>
              <a:pPr/>
              <a:t>9/13/2019</a:t>
            </a:fld>
            <a:endParaRPr lang="en-US">
              <a:solidFill>
                <a:srgbClr val="0039A6"/>
              </a:solidFill>
            </a:endParaRPr>
          </a:p>
        </p:txBody>
      </p:sp>
      <p:sp>
        <p:nvSpPr>
          <p:cNvPr id="5" name="Footer Placeholder 4"/>
          <p:cNvSpPr>
            <a:spLocks noGrp="1"/>
          </p:cNvSpPr>
          <p:nvPr>
            <p:ph type="ftr" sz="quarter" idx="11"/>
          </p:nvPr>
        </p:nvSpPr>
        <p:spPr/>
        <p:txBody>
          <a:bodyPr/>
          <a:lstStyle/>
          <a:p>
            <a:endParaRPr lang="en-US">
              <a:solidFill>
                <a:srgbClr val="0039A6"/>
              </a:solidFill>
            </a:endParaRPr>
          </a:p>
        </p:txBody>
      </p:sp>
      <p:sp>
        <p:nvSpPr>
          <p:cNvPr id="6" name="Slide Number Placeholder 5"/>
          <p:cNvSpPr>
            <a:spLocks noGrp="1"/>
          </p:cNvSpPr>
          <p:nvPr>
            <p:ph type="sldNum" sz="quarter" idx="12"/>
          </p:nvPr>
        </p:nvSpPr>
        <p:spPr/>
        <p:txBody>
          <a:bodyPr/>
          <a:lstStyle/>
          <a:p>
            <a:fld id="{F7FF4944-463E-4498-B5F8-13D4D38B5822}" type="slidenum">
              <a:rPr lang="en-US" smtClean="0">
                <a:solidFill>
                  <a:srgbClr val="0039A6"/>
                </a:solidFill>
              </a:rPr>
              <a:pPr/>
              <a:t>‹#›</a:t>
            </a:fld>
            <a:endParaRPr lang="en-US">
              <a:solidFill>
                <a:srgbClr val="0039A6"/>
              </a:solidFill>
            </a:endParaRPr>
          </a:p>
        </p:txBody>
      </p:sp>
    </p:spTree>
    <p:extLst>
      <p:ext uri="{BB962C8B-B14F-4D97-AF65-F5344CB8AC3E}">
        <p14:creationId xmlns:p14="http://schemas.microsoft.com/office/powerpoint/2010/main" val="4352800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B4063-EBFD-47D7-9F3B-08420AD68B30}" type="datetimeFigureOut">
              <a:rPr lang="en-US" smtClean="0">
                <a:solidFill>
                  <a:srgbClr val="0039A6"/>
                </a:solidFill>
              </a:rPr>
              <a:pPr/>
              <a:t>9/13/2019</a:t>
            </a:fld>
            <a:endParaRPr lang="en-US">
              <a:solidFill>
                <a:srgbClr val="0039A6"/>
              </a:solidFill>
            </a:endParaRPr>
          </a:p>
        </p:txBody>
      </p:sp>
      <p:sp>
        <p:nvSpPr>
          <p:cNvPr id="4" name="Footer Placeholder 3"/>
          <p:cNvSpPr>
            <a:spLocks noGrp="1"/>
          </p:cNvSpPr>
          <p:nvPr>
            <p:ph type="ftr" sz="quarter" idx="11"/>
          </p:nvPr>
        </p:nvSpPr>
        <p:spPr/>
        <p:txBody>
          <a:bodyPr/>
          <a:lstStyle/>
          <a:p>
            <a:endParaRPr lang="en-US">
              <a:solidFill>
                <a:srgbClr val="0039A6"/>
              </a:solidFill>
            </a:endParaRPr>
          </a:p>
        </p:txBody>
      </p:sp>
      <p:sp>
        <p:nvSpPr>
          <p:cNvPr id="5" name="Slide Number Placeholder 4"/>
          <p:cNvSpPr>
            <a:spLocks noGrp="1"/>
          </p:cNvSpPr>
          <p:nvPr>
            <p:ph type="sldNum" sz="quarter" idx="12"/>
          </p:nvPr>
        </p:nvSpPr>
        <p:spPr/>
        <p:txBody>
          <a:bodyPr/>
          <a:lstStyle/>
          <a:p>
            <a:fld id="{F7FF4944-463E-4498-B5F8-13D4D38B5822}" type="slidenum">
              <a:rPr lang="en-US" smtClean="0">
                <a:solidFill>
                  <a:srgbClr val="0039A6"/>
                </a:solidFill>
              </a:rPr>
              <a:pPr/>
              <a:t>‹#›</a:t>
            </a:fld>
            <a:endParaRPr lang="en-US">
              <a:solidFill>
                <a:srgbClr val="0039A6"/>
              </a:solidFill>
            </a:endParaRPr>
          </a:p>
        </p:txBody>
      </p:sp>
    </p:spTree>
    <p:extLst>
      <p:ext uri="{BB962C8B-B14F-4D97-AF65-F5344CB8AC3E}">
        <p14:creationId xmlns:p14="http://schemas.microsoft.com/office/powerpoint/2010/main" val="9405937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A8DE-B40C-4A4F-A22C-DC71F75C36B2}"/>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endParaRPr lang="en-GB"/>
          </a:p>
        </p:txBody>
      </p:sp>
      <p:sp>
        <p:nvSpPr>
          <p:cNvPr id="3" name="Subtitle 2">
            <a:extLst>
              <a:ext uri="{FF2B5EF4-FFF2-40B4-BE49-F238E27FC236}">
                <a16:creationId xmlns:a16="http://schemas.microsoft.com/office/drawing/2014/main" id="{7B0C2921-6E5E-4266-AEEE-C76AC2F37BBE}"/>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783FC1-0BF1-4DFD-BD4B-66C3C48F3093}"/>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5" name="Footer Placeholder 4">
            <a:extLst>
              <a:ext uri="{FF2B5EF4-FFF2-40B4-BE49-F238E27FC236}">
                <a16:creationId xmlns:a16="http://schemas.microsoft.com/office/drawing/2014/main" id="{4E60865D-46E9-45D9-809B-321B365ED5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19268-B39C-43FC-9B5D-E77714D27351}"/>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1737942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E1CF-9843-4009-B695-EA1D9CEFD1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425D70-E9A6-4DDA-97A9-CDE8161B05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AD9F8-08D3-4E40-B42E-F4B9BB0E64B0}"/>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5" name="Footer Placeholder 4">
            <a:extLst>
              <a:ext uri="{FF2B5EF4-FFF2-40B4-BE49-F238E27FC236}">
                <a16:creationId xmlns:a16="http://schemas.microsoft.com/office/drawing/2014/main" id="{ED21EA7F-6CC2-44D9-981F-E4EF916CEF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6FF06-08CE-4603-A4E1-905EA16EAE1D}"/>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192344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4" y="274647"/>
            <a:ext cx="2736414"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8104" y="274647"/>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112FB8-D080-4D64-AADA-1FF859CF9B4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29412206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E1C0-88E0-4A63-BB87-56257FA7DF26}"/>
              </a:ext>
            </a:extLst>
          </p:cNvPr>
          <p:cNvSpPr>
            <a:spLocks noGrp="1"/>
          </p:cNvSpPr>
          <p:nvPr>
            <p:ph type="title"/>
          </p:nvPr>
        </p:nvSpPr>
        <p:spPr>
          <a:xfrm>
            <a:off x="829792" y="1709739"/>
            <a:ext cx="10489585" cy="2852737"/>
          </a:xfrm>
        </p:spPr>
        <p:txBody>
          <a:bodyPr anchor="b"/>
          <a:lstStyle>
            <a:lvl1pPr>
              <a:defRPr sz="598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3D6829-39B1-498C-817E-59066771AF1C}"/>
              </a:ext>
            </a:extLst>
          </p:cNvPr>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710AA9-0C3F-44DE-8862-9554BB35C5F9}"/>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5" name="Footer Placeholder 4">
            <a:extLst>
              <a:ext uri="{FF2B5EF4-FFF2-40B4-BE49-F238E27FC236}">
                <a16:creationId xmlns:a16="http://schemas.microsoft.com/office/drawing/2014/main" id="{13396820-8ED6-4371-8AEF-EF15E3526C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E48CFE-7CF2-4320-BAC6-198540443901}"/>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13844432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35F7-90D4-4A89-8325-D67D848F24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E2A48E-BC19-4289-AE9A-322636237970}"/>
              </a:ext>
            </a:extLst>
          </p:cNvPr>
          <p:cNvSpPr>
            <a:spLocks noGrp="1"/>
          </p:cNvSpPr>
          <p:nvPr>
            <p:ph sz="half" idx="1"/>
          </p:nvPr>
        </p:nvSpPr>
        <p:spPr>
          <a:xfrm>
            <a:off x="836126" y="1825625"/>
            <a:ext cx="516878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31BFCB-6C13-457C-BA31-FCB08E78A11D}"/>
              </a:ext>
            </a:extLst>
          </p:cNvPr>
          <p:cNvSpPr>
            <a:spLocks noGrp="1"/>
          </p:cNvSpPr>
          <p:nvPr>
            <p:ph sz="half" idx="2"/>
          </p:nvPr>
        </p:nvSpPr>
        <p:spPr>
          <a:xfrm>
            <a:off x="6156931" y="1825625"/>
            <a:ext cx="516878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DCB088-39FF-4A78-891C-E8965266FC64}"/>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6" name="Footer Placeholder 5">
            <a:extLst>
              <a:ext uri="{FF2B5EF4-FFF2-40B4-BE49-F238E27FC236}">
                <a16:creationId xmlns:a16="http://schemas.microsoft.com/office/drawing/2014/main" id="{2076D25C-1404-489C-9B9B-2C4526DE11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2858EC-198D-4356-8D65-457C6705BA2F}"/>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7668734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B609-7EF7-4CA9-8786-14F3B4B340A8}"/>
              </a:ext>
            </a:extLst>
          </p:cNvPr>
          <p:cNvSpPr>
            <a:spLocks noGrp="1"/>
          </p:cNvSpPr>
          <p:nvPr>
            <p:ph type="title"/>
          </p:nvPr>
        </p:nvSpPr>
        <p:spPr>
          <a:xfrm>
            <a:off x="837711" y="365126"/>
            <a:ext cx="1048958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1DEA57-FFAE-4109-8009-C127609133DD}"/>
              </a:ext>
            </a:extLst>
          </p:cNvPr>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Edit Master text styles</a:t>
            </a:r>
          </a:p>
        </p:txBody>
      </p:sp>
      <p:sp>
        <p:nvSpPr>
          <p:cNvPr id="4" name="Content Placeholder 3">
            <a:extLst>
              <a:ext uri="{FF2B5EF4-FFF2-40B4-BE49-F238E27FC236}">
                <a16:creationId xmlns:a16="http://schemas.microsoft.com/office/drawing/2014/main" id="{E4E0E575-955D-4E8B-A37C-32505E4FD12A}"/>
              </a:ext>
            </a:extLst>
          </p:cNvPr>
          <p:cNvSpPr>
            <a:spLocks noGrp="1"/>
          </p:cNvSpPr>
          <p:nvPr>
            <p:ph sz="half" idx="2"/>
          </p:nvPr>
        </p:nvSpPr>
        <p:spPr>
          <a:xfrm>
            <a:off x="837711" y="2505075"/>
            <a:ext cx="514502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C4E8AB-D7BB-4B56-BD82-92128F232BD4}"/>
              </a:ext>
            </a:extLst>
          </p:cNvPr>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Edit Master text styles</a:t>
            </a:r>
          </a:p>
        </p:txBody>
      </p:sp>
      <p:sp>
        <p:nvSpPr>
          <p:cNvPr id="6" name="Content Placeholder 5">
            <a:extLst>
              <a:ext uri="{FF2B5EF4-FFF2-40B4-BE49-F238E27FC236}">
                <a16:creationId xmlns:a16="http://schemas.microsoft.com/office/drawing/2014/main" id="{42DCB83C-DFFE-496D-A0DF-F9B02510457A}"/>
              </a:ext>
            </a:extLst>
          </p:cNvPr>
          <p:cNvSpPr>
            <a:spLocks noGrp="1"/>
          </p:cNvSpPr>
          <p:nvPr>
            <p:ph sz="quarter" idx="4"/>
          </p:nvPr>
        </p:nvSpPr>
        <p:spPr>
          <a:xfrm>
            <a:off x="6156931" y="2505075"/>
            <a:ext cx="517036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E7A16C-95F2-4E45-A6C7-5BEECFCBD73F}"/>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8" name="Footer Placeholder 7">
            <a:extLst>
              <a:ext uri="{FF2B5EF4-FFF2-40B4-BE49-F238E27FC236}">
                <a16:creationId xmlns:a16="http://schemas.microsoft.com/office/drawing/2014/main" id="{C3647BAC-600A-4A44-870C-0869D4DA1B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E3AC2B-0D20-44DA-A61D-17621B21C789}"/>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16075990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25DB-2CC1-487D-B792-EB4634CE03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349B71-6F37-4A2A-9F9C-CF1E0F999D3B}"/>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4" name="Footer Placeholder 3">
            <a:extLst>
              <a:ext uri="{FF2B5EF4-FFF2-40B4-BE49-F238E27FC236}">
                <a16:creationId xmlns:a16="http://schemas.microsoft.com/office/drawing/2014/main" id="{92D519DE-1B9F-458F-BB0A-1A811F91D4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2BFCFC-12F3-406D-B401-6A14D67041C7}"/>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6164084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9F6855-B73E-46D7-BC04-49D8098B38DB}"/>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3" name="Footer Placeholder 2">
            <a:extLst>
              <a:ext uri="{FF2B5EF4-FFF2-40B4-BE49-F238E27FC236}">
                <a16:creationId xmlns:a16="http://schemas.microsoft.com/office/drawing/2014/main" id="{1942C877-2640-4CAF-8CC0-AB8D44F050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D5C209-058F-4784-985F-608073ED7C0E}"/>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900769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D5F3-FD25-4256-BA09-D9A48F6EAC0C}"/>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C17747-3543-4E0A-9898-CD836FC5DC93}"/>
              </a:ext>
            </a:extLst>
          </p:cNvPr>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AC5BA0-24B3-482A-AAE3-AA39A3E33349}"/>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Edit Master text styles</a:t>
            </a:r>
          </a:p>
        </p:txBody>
      </p:sp>
      <p:sp>
        <p:nvSpPr>
          <p:cNvPr id="5" name="Date Placeholder 4">
            <a:extLst>
              <a:ext uri="{FF2B5EF4-FFF2-40B4-BE49-F238E27FC236}">
                <a16:creationId xmlns:a16="http://schemas.microsoft.com/office/drawing/2014/main" id="{A9A7037C-643B-481D-8739-1FC0E3040FCB}"/>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6" name="Footer Placeholder 5">
            <a:extLst>
              <a:ext uri="{FF2B5EF4-FFF2-40B4-BE49-F238E27FC236}">
                <a16:creationId xmlns:a16="http://schemas.microsoft.com/office/drawing/2014/main" id="{A1485890-DF5A-470F-941F-87AAACD34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769EEB-4EB0-45D2-9FC1-7B6161D17DE2}"/>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437606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FC27-E86D-4FFD-9514-5D94045DDD3F}"/>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580AD3-2EEB-414A-8923-5EA330601F98}"/>
              </a:ext>
            </a:extLst>
          </p:cNvPr>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GB"/>
          </a:p>
        </p:txBody>
      </p:sp>
      <p:sp>
        <p:nvSpPr>
          <p:cNvPr id="4" name="Text Placeholder 3">
            <a:extLst>
              <a:ext uri="{FF2B5EF4-FFF2-40B4-BE49-F238E27FC236}">
                <a16:creationId xmlns:a16="http://schemas.microsoft.com/office/drawing/2014/main" id="{A96C626E-396B-4E03-AFD8-582B811BC1B3}"/>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Edit Master text styles</a:t>
            </a:r>
          </a:p>
        </p:txBody>
      </p:sp>
      <p:sp>
        <p:nvSpPr>
          <p:cNvPr id="5" name="Date Placeholder 4">
            <a:extLst>
              <a:ext uri="{FF2B5EF4-FFF2-40B4-BE49-F238E27FC236}">
                <a16:creationId xmlns:a16="http://schemas.microsoft.com/office/drawing/2014/main" id="{089CF642-7FD7-4168-9E65-9F45E4CC865E}"/>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6" name="Footer Placeholder 5">
            <a:extLst>
              <a:ext uri="{FF2B5EF4-FFF2-40B4-BE49-F238E27FC236}">
                <a16:creationId xmlns:a16="http://schemas.microsoft.com/office/drawing/2014/main" id="{E22D7E78-1276-49BB-909A-A933170F69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231C6B-6CCA-44C3-A7F1-98F555B81DCB}"/>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35953642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3C58-C7B3-446B-B0CB-4CD244D418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537017-6595-4201-B09E-956CB20442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7DDB76-9E16-4F80-A0A0-5F48B2224D1D}"/>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5" name="Footer Placeholder 4">
            <a:extLst>
              <a:ext uri="{FF2B5EF4-FFF2-40B4-BE49-F238E27FC236}">
                <a16:creationId xmlns:a16="http://schemas.microsoft.com/office/drawing/2014/main" id="{1C37431B-D6D3-466C-AD2C-19BBB15162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0B3069-0B1D-48CC-AE3B-347DE5587284}"/>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39064464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4FF1AD-AD30-4E52-A783-1F19C88D3B81}"/>
              </a:ext>
            </a:extLst>
          </p:cNvPr>
          <p:cNvSpPr>
            <a:spLocks noGrp="1"/>
          </p:cNvSpPr>
          <p:nvPr>
            <p:ph type="title" orient="vert"/>
          </p:nvPr>
        </p:nvSpPr>
        <p:spPr>
          <a:xfrm>
            <a:off x="8703315" y="365125"/>
            <a:ext cx="2622396"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97C637-F357-48E8-B29F-998142B1BE7D}"/>
              </a:ext>
            </a:extLst>
          </p:cNvPr>
          <p:cNvSpPr>
            <a:spLocks noGrp="1"/>
          </p:cNvSpPr>
          <p:nvPr>
            <p:ph type="body" orient="vert" idx="1"/>
          </p:nvPr>
        </p:nvSpPr>
        <p:spPr>
          <a:xfrm>
            <a:off x="836126" y="365125"/>
            <a:ext cx="771516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BF9822-4770-41F3-9709-EB278DB2FBF8}"/>
              </a:ext>
            </a:extLst>
          </p:cNvPr>
          <p:cNvSpPr>
            <a:spLocks noGrp="1"/>
          </p:cNvSpPr>
          <p:nvPr>
            <p:ph type="dt" sz="half" idx="10"/>
          </p:nvPr>
        </p:nvSpPr>
        <p:spPr/>
        <p:txBody>
          <a:bodyPr/>
          <a:lstStyle/>
          <a:p>
            <a:fld id="{D5EF0277-4A6E-411E-BB67-12C856917413}" type="datetimeFigureOut">
              <a:rPr lang="en-GB" smtClean="0"/>
              <a:t>13/09/2019</a:t>
            </a:fld>
            <a:endParaRPr lang="en-GB"/>
          </a:p>
        </p:txBody>
      </p:sp>
      <p:sp>
        <p:nvSpPr>
          <p:cNvPr id="5" name="Footer Placeholder 4">
            <a:extLst>
              <a:ext uri="{FF2B5EF4-FFF2-40B4-BE49-F238E27FC236}">
                <a16:creationId xmlns:a16="http://schemas.microsoft.com/office/drawing/2014/main" id="{EA539F54-90FB-4DDC-BB2B-380E7F717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3208B4-5671-4BD7-8983-BC77BE653E7D}"/>
              </a:ext>
            </a:extLst>
          </p:cNvPr>
          <p:cNvSpPr>
            <a:spLocks noGrp="1"/>
          </p:cNvSpPr>
          <p:nvPr>
            <p:ph type="sldNum" sz="quarter" idx="12"/>
          </p:nvPr>
        </p:nvSpPr>
        <p:spPr/>
        <p:txBody>
          <a:bodyPr/>
          <a:lstStyle/>
          <a:p>
            <a:fld id="{A2D2449F-46E0-4E73-A9C0-6B0EB4123FBF}" type="slidenum">
              <a:rPr lang="en-GB" smtClean="0"/>
              <a:t>‹#›</a:t>
            </a:fld>
            <a:endParaRPr lang="en-GB"/>
          </a:p>
        </p:txBody>
      </p:sp>
    </p:spTree>
    <p:extLst>
      <p:ext uri="{BB962C8B-B14F-4D97-AF65-F5344CB8AC3E}">
        <p14:creationId xmlns:p14="http://schemas.microsoft.com/office/powerpoint/2010/main" val="2294831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628"/>
            <a:ext cx="10337562" cy="1470025"/>
          </a:xfrm>
        </p:spPr>
        <p:txBody>
          <a:bodyPr/>
          <a:lstStyle/>
          <a:p>
            <a:r>
              <a:rPr lang="en-US"/>
              <a:t>Click to edit Master title style</a:t>
            </a:r>
          </a:p>
        </p:txBody>
      </p:sp>
      <p:sp>
        <p:nvSpPr>
          <p:cNvPr id="3" name="Subtitle 2"/>
          <p:cNvSpPr>
            <a:spLocks noGrp="1"/>
          </p:cNvSpPr>
          <p:nvPr>
            <p:ph type="subTitle" idx="1"/>
          </p:nvPr>
        </p:nvSpPr>
        <p:spPr>
          <a:xfrm>
            <a:off x="1824282" y="3886204"/>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1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24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7103"/>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59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7"/>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7"/>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376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185"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185"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676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695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598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231"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53" y="273056"/>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231"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57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112FB8-D080-4D64-AADA-1FF859CF9B4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2092870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58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34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4" y="274647"/>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104" y="274647"/>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266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61838"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dirty="0"/>
              <a:t>Click on the icon to insert a </a:t>
            </a:r>
            <a:br>
              <a:rPr lang="en-US" dirty="0"/>
            </a:br>
            <a:r>
              <a:rPr lang="en-US" dirty="0"/>
              <a:t>new photo. Detailed instructions </a:t>
            </a:r>
            <a:br>
              <a:rPr lang="en-US" dirty="0"/>
            </a:br>
            <a:r>
              <a:rPr lang="en-US" dirty="0"/>
              <a:t>can be found on the slide titled</a:t>
            </a:r>
            <a:br>
              <a:rPr lang="en-US" dirty="0"/>
            </a:br>
            <a:r>
              <a:rPr lang="en-US" dirty="0"/>
              <a:t>“CHANGING THE PHOTO ON </a:t>
            </a:r>
            <a:br>
              <a:rPr lang="en-US" dirty="0"/>
            </a:br>
            <a:r>
              <a:rPr lang="en-US" dirty="0"/>
              <a:t>YOUR TITLE SLIDE.”</a:t>
            </a:r>
          </a:p>
        </p:txBody>
      </p:sp>
      <p:sp>
        <p:nvSpPr>
          <p:cNvPr id="2" name="Title 1"/>
          <p:cNvSpPr>
            <a:spLocks noGrp="1"/>
          </p:cNvSpPr>
          <p:nvPr>
            <p:ph type="ctrTitle" hasCustomPrompt="1"/>
          </p:nvPr>
        </p:nvSpPr>
        <p:spPr>
          <a:xfrm>
            <a:off x="485629" y="2459896"/>
            <a:ext cx="5506610" cy="1130065"/>
          </a:xfrm>
        </p:spPr>
        <p:txBody>
          <a:bodyPr/>
          <a:lstStyle>
            <a:lvl1pPr>
              <a:defRPr b="0" baseline="0">
                <a:solidFill>
                  <a:schemeClr val="bg1"/>
                </a:solidFill>
              </a:defRPr>
            </a:lvl1pPr>
          </a:lstStyle>
          <a:p>
            <a:r>
              <a:rPr lang="en-US"/>
              <a:t>INSERT MAIN TITLE HERE – UP TO 2 LINES (ALL CAPS)</a:t>
            </a:r>
            <a:endParaRPr lang="en-US" dirty="0"/>
          </a:p>
        </p:txBody>
      </p:sp>
      <p:sp>
        <p:nvSpPr>
          <p:cNvPr id="3" name="Subtitle 2"/>
          <p:cNvSpPr>
            <a:spLocks noGrp="1"/>
          </p:cNvSpPr>
          <p:nvPr>
            <p:ph type="subTitle" idx="1" hasCustomPrompt="1"/>
          </p:nvPr>
        </p:nvSpPr>
        <p:spPr>
          <a:xfrm>
            <a:off x="485633" y="3629789"/>
            <a:ext cx="5506610" cy="696687"/>
          </a:xfrm>
        </p:spPr>
        <p:txBody>
          <a:bodyPr/>
          <a:lstStyle>
            <a:lvl1pPr marL="0" indent="0" algn="l">
              <a:spcBef>
                <a:spcPts val="0"/>
              </a:spcBef>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5633" y="5408277"/>
            <a:ext cx="5506610"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5760" y="4657529"/>
            <a:ext cx="5506611"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dirty="0">
              <a:solidFill>
                <a:srgbClr val="FFFFFF"/>
              </a:solidFill>
            </a:endParaRPr>
          </a:p>
        </p:txBody>
      </p:sp>
      <p:sp>
        <p:nvSpPr>
          <p:cNvPr id="8" name="Footer Placeholder 3"/>
          <p:cNvSpPr>
            <a:spLocks noGrp="1"/>
          </p:cNvSpPr>
          <p:nvPr>
            <p:ph type="ftr" sz="quarter" idx="15"/>
          </p:nvPr>
        </p:nvSpPr>
        <p:spPr>
          <a:xfrm>
            <a:off x="7736281" y="6527946"/>
            <a:ext cx="3851249" cy="207464"/>
          </a:xfrm>
        </p:spPr>
        <p:txBody>
          <a:bodyPr/>
          <a:lstStyle>
            <a:lvl1pPr>
              <a:defRPr sz="667">
                <a:solidFill>
                  <a:schemeClr val="bg1"/>
                </a:solidFill>
              </a:defRPr>
            </a:lvl1pPr>
          </a:lstStyle>
          <a:p>
            <a:pPr algn="r"/>
            <a:r>
              <a:rPr lang="en-US">
                <a:solidFill>
                  <a:srgbClr val="FFFFFF"/>
                </a:solidFill>
              </a:rPr>
              <a:t>© Bill &amp; Melinda Gates Foundation      |</a:t>
            </a:r>
            <a:endParaRPr lang="en-US" dirty="0">
              <a:solidFill>
                <a:srgbClr val="FFFFFF"/>
              </a:solidFill>
            </a:endParaRPr>
          </a:p>
        </p:txBody>
      </p:sp>
    </p:spTree>
    <p:extLst>
      <p:ext uri="{BB962C8B-B14F-4D97-AF65-F5344CB8AC3E}">
        <p14:creationId xmlns:p14="http://schemas.microsoft.com/office/powerpoint/2010/main" val="21072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5631" y="2486462"/>
            <a:ext cx="11101899" cy="949079"/>
          </a:xfrm>
          <a:prstGeom prst="rect">
            <a:avLst/>
          </a:prstGeom>
        </p:spPr>
        <p:txBody>
          <a:bodyPr anchor="ctr"/>
          <a:lstStyle>
            <a:lvl1pPr>
              <a:lnSpc>
                <a:spcPts val="3067"/>
              </a:lnSpc>
              <a:defRPr sz="3067" b="0" baseline="0">
                <a:solidFill>
                  <a:schemeClr val="accent6"/>
                </a:solidFill>
              </a:defRPr>
            </a:lvl1pPr>
          </a:lstStyle>
          <a:p>
            <a:r>
              <a:rPr lang="en-US"/>
              <a:t>INSERT MAIN TITLE HERE – UP TO 2 FULL-WIDTH LINES (ALL CAPS)</a:t>
            </a:r>
            <a:endParaRPr lang="en-US" dirty="0"/>
          </a:p>
        </p:txBody>
      </p:sp>
      <p:sp>
        <p:nvSpPr>
          <p:cNvPr id="3" name="Subtitle 2"/>
          <p:cNvSpPr>
            <a:spLocks noGrp="1"/>
          </p:cNvSpPr>
          <p:nvPr>
            <p:ph type="subTitle" idx="1" hasCustomPrompt="1"/>
          </p:nvPr>
        </p:nvSpPr>
        <p:spPr>
          <a:xfrm>
            <a:off x="485634" y="3501626"/>
            <a:ext cx="11101899"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5755" y="5413442"/>
            <a:ext cx="11078675"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5634" y="4657529"/>
            <a:ext cx="11101899"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dirty="0">
              <a:solidFill>
                <a:srgbClr val="000000">
                  <a:lumMod val="50000"/>
                  <a:lumOff val="50000"/>
                </a:srgbClr>
              </a:solidFill>
            </a:endParaRPr>
          </a:p>
        </p:txBody>
      </p:sp>
      <p:cxnSp>
        <p:nvCxnSpPr>
          <p:cNvPr id="11" name="Straight Connector 10"/>
          <p:cNvCxnSpPr/>
          <p:nvPr userDrawn="1"/>
        </p:nvCxnSpPr>
        <p:spPr>
          <a:xfrm>
            <a:off x="485634" y="4293719"/>
            <a:ext cx="1110189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398398" y="1"/>
            <a:ext cx="2189131" cy="219456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7736281" y="6527946"/>
            <a:ext cx="3851249" cy="207464"/>
          </a:xfrm>
        </p:spPr>
        <p:txBody>
          <a:bodyPr/>
          <a:lstStyle>
            <a:lvl1pPr>
              <a:defRPr sz="667"/>
            </a:lvl1pPr>
          </a:lstStyle>
          <a:p>
            <a:pPr algn="r"/>
            <a:r>
              <a:rPr lang="en-US">
                <a:solidFill>
                  <a:srgbClr val="000000"/>
                </a:solidFill>
              </a:rPr>
              <a:t>© Bill &amp; Melinda Gates Foundation      |</a:t>
            </a:r>
            <a:endParaRPr lang="en-US" dirty="0">
              <a:solidFill>
                <a:srgbClr val="000000"/>
              </a:solidFill>
            </a:endParaRPr>
          </a:p>
        </p:txBody>
      </p:sp>
    </p:spTree>
    <p:extLst>
      <p:ext uri="{BB962C8B-B14F-4D97-AF65-F5344CB8AC3E}">
        <p14:creationId xmlns:p14="http://schemas.microsoft.com/office/powerpoint/2010/main" val="40896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61838" cy="6858000"/>
          </a:xfrm>
          <a:solidFill>
            <a:schemeClr val="accent3"/>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53832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5755" y="1718734"/>
            <a:ext cx="11078675"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sz="1600"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5755" y="646268"/>
            <a:ext cx="11078675"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92101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5755" y="1519631"/>
            <a:ext cx="11078675"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bullet list at full-width </a:t>
            </a:r>
            <a:r>
              <a:rPr lang="en-US"/>
              <a:t>of slide</a:t>
            </a:r>
            <a:endParaRPr lang="en-US" dirty="0"/>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485634" y="2038298"/>
            <a:ext cx="11101899" cy="4221604"/>
          </a:xfrm>
        </p:spPr>
        <p:txBody>
          <a:bodyPr/>
          <a:lstStyle>
            <a:lvl1pPr>
              <a:spcBef>
                <a:spcPts val="800"/>
              </a:spcBef>
              <a:defRPr sz="1733"/>
            </a:lvl1pPr>
            <a:lvl2pPr>
              <a:spcBef>
                <a:spcPts val="800"/>
              </a:spcBef>
              <a:defRPr sz="1733"/>
            </a:lvl2pPr>
            <a:lvl3pPr>
              <a:spcBef>
                <a:spcPts val="800"/>
              </a:spcBef>
              <a:defRPr sz="1600"/>
            </a:lvl3pPr>
            <a:lvl4pPr>
              <a:spcBef>
                <a:spcPts val="800"/>
              </a:spcBef>
              <a:defRPr sz="1467"/>
            </a:lvl4pPr>
            <a:lvl5pPr>
              <a:spcBef>
                <a:spcPts val="800"/>
              </a:spcBef>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85755" y="646268"/>
            <a:ext cx="11078675"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75411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4875297" y="719328"/>
            <a:ext cx="6712236" cy="5535456"/>
          </a:xfrm>
        </p:spPr>
        <p:txBody>
          <a:bodyPr/>
          <a:lstStyle>
            <a:lvl1pPr>
              <a:spcBef>
                <a:spcPts val="800"/>
              </a:spcBef>
              <a:defRPr/>
            </a:lvl1pPr>
            <a:lvl2pPr>
              <a:spcBef>
                <a:spcPts val="800"/>
              </a:spcBef>
              <a:defRPr/>
            </a:lvl2pPr>
            <a:lvl3pPr>
              <a:spcBef>
                <a:spcPts val="800"/>
              </a:spcBef>
              <a:defRPr sz="1600"/>
            </a:lvl3pPr>
            <a:lvl4pPr>
              <a:spcBef>
                <a:spcPts val="800"/>
              </a:spcBef>
              <a:defRPr/>
            </a:lvl4pPr>
            <a:lvl5pPr>
              <a:spcBef>
                <a:spcPts val="800"/>
              </a:spcBef>
              <a:defRPr/>
            </a:lvl5pPr>
          </a:lstStyle>
          <a:p>
            <a:pPr lvl="0"/>
            <a:r>
              <a:rPr lang="en-US" dirty="0"/>
              <a:t>Insert bullet list at 2/3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3" name="Title 2"/>
          <p:cNvSpPr>
            <a:spLocks noGrp="1"/>
          </p:cNvSpPr>
          <p:nvPr>
            <p:ph type="title" hasCustomPrompt="1"/>
          </p:nvPr>
        </p:nvSpPr>
        <p:spPr>
          <a:xfrm>
            <a:off x="485642" y="645758"/>
            <a:ext cx="4216527" cy="862195"/>
          </a:xfrm>
          <a:prstGeom prst="rect">
            <a:avLst/>
          </a:prstGeom>
        </p:spPr>
        <p:txBody>
          <a:bodyPr anchor="t"/>
          <a:lstStyle>
            <a:lvl1pPr>
              <a:defRPr baseline="0"/>
            </a:lvl1pPr>
          </a:lstStyle>
          <a:p>
            <a:r>
              <a:rPr lang="en-US"/>
              <a:t>INSERT HEADLINE – TWO LINES ALL CAPS</a:t>
            </a:r>
            <a:endParaRPr lang="en-US" dirty="0"/>
          </a:p>
        </p:txBody>
      </p:sp>
    </p:spTree>
    <p:extLst>
      <p:ext uri="{BB962C8B-B14F-4D97-AF65-F5344CB8AC3E}">
        <p14:creationId xmlns:p14="http://schemas.microsoft.com/office/powerpoint/2010/main" val="83896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485755" y="1162282"/>
            <a:ext cx="11078675"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dirty="0"/>
              <a:t>Insert sub-headline or explanatory copy here – up to 2 full-width lines.</a:t>
            </a:r>
          </a:p>
        </p:txBody>
      </p:sp>
      <p:sp>
        <p:nvSpPr>
          <p:cNvPr id="7" name="Content Placeholder 6"/>
          <p:cNvSpPr>
            <a:spLocks noGrp="1"/>
          </p:cNvSpPr>
          <p:nvPr>
            <p:ph sz="quarter" idx="17" hasCustomPrompt="1"/>
          </p:nvPr>
        </p:nvSpPr>
        <p:spPr>
          <a:xfrm>
            <a:off x="485755" y="1949463"/>
            <a:ext cx="11078675"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dirty="0"/>
              <a:t>Click icon to insert visual element here at full-width of slide.</a:t>
            </a:r>
          </a:p>
        </p:txBody>
      </p:sp>
      <p:sp>
        <p:nvSpPr>
          <p:cNvPr id="6" name="Title 5"/>
          <p:cNvSpPr>
            <a:spLocks noGrp="1"/>
          </p:cNvSpPr>
          <p:nvPr>
            <p:ph type="title" hasCustomPrompt="1"/>
          </p:nvPr>
        </p:nvSpPr>
        <p:spPr>
          <a:xfrm>
            <a:off x="485755" y="646177"/>
            <a:ext cx="11078675" cy="50924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82536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7103"/>
            <a:ext cx="1033756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112FB8-D080-4D64-AADA-1FF859CF9B47}"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2527191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62624" y="1718734"/>
            <a:ext cx="6701681" cy="4519084"/>
          </a:xfrm>
        </p:spPr>
        <p:txBody>
          <a:bodyPr/>
          <a:lstStyle>
            <a:lvl1pPr>
              <a:defRPr baseline="0"/>
            </a:lvl1pPr>
          </a:lstStyle>
          <a:p>
            <a:pPr lvl="0"/>
            <a:r>
              <a:rPr lang="en-US" dirty="0"/>
              <a:t>Click an icon to insert a visual here at 2/3 width of slide</a:t>
            </a:r>
          </a:p>
        </p:txBody>
      </p:sp>
      <p:sp>
        <p:nvSpPr>
          <p:cNvPr id="7" name="Text Placeholder 7"/>
          <p:cNvSpPr>
            <a:spLocks noGrp="1"/>
          </p:cNvSpPr>
          <p:nvPr>
            <p:ph type="body" sz="quarter" idx="13" hasCustomPrompt="1"/>
          </p:nvPr>
        </p:nvSpPr>
        <p:spPr>
          <a:xfrm>
            <a:off x="485642" y="1718734"/>
            <a:ext cx="4216527" cy="4519084"/>
          </a:xfrm>
        </p:spPr>
        <p:txBody>
          <a:bodyPr/>
          <a:lstStyle>
            <a:lvl1pPr>
              <a:spcBef>
                <a:spcPts val="800"/>
              </a:spcBef>
              <a:spcAft>
                <a:spcPts val="0"/>
              </a:spcAft>
              <a:defRPr sz="1867" b="0"/>
            </a:lvl1pPr>
            <a:lvl2pPr>
              <a:spcBef>
                <a:spcPts val="800"/>
              </a:spcBef>
              <a:spcAft>
                <a:spcPts val="0"/>
              </a:spcAft>
              <a:defRPr sz="1733" baseline="0"/>
            </a:lvl2pPr>
            <a:lvl3pPr>
              <a:spcBef>
                <a:spcPts val="800"/>
              </a:spcBef>
              <a:spcAft>
                <a:spcPts val="0"/>
              </a:spcAft>
              <a:buClr>
                <a:srgbClr val="3086AB"/>
              </a:buClr>
              <a:defRPr sz="1600"/>
            </a:lvl3pPr>
            <a:lvl4pPr marL="687899" indent="-228594">
              <a:spcBef>
                <a:spcPts val="800"/>
              </a:spcBef>
              <a:spcAft>
                <a:spcPts val="0"/>
              </a:spcAft>
              <a:buFont typeface="Arial" panose="020B0604020202020204" pitchFamily="34" charset="0"/>
              <a:buChar char="-"/>
              <a:defRPr baseline="0"/>
            </a:lvl4pPr>
            <a:lvl5pPr>
              <a:spcBef>
                <a:spcPts val="800"/>
              </a:spcBef>
              <a:spcAft>
                <a:spcPts val="0"/>
              </a:spcAft>
              <a:defRPr/>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5755" y="646268"/>
            <a:ext cx="11078675"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49668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5642" y="1718746"/>
            <a:ext cx="4216527"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sz="1600"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495"/>
            <a:ext cx="267560"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 name="Footer Placeholder 1"/>
          <p:cNvSpPr>
            <a:spLocks noGrp="1"/>
          </p:cNvSpPr>
          <p:nvPr>
            <p:ph type="ftr" sz="quarter" idx="15"/>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a:xfrm>
            <a:off x="485642" y="646265"/>
            <a:ext cx="4216527"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62624" y="651951"/>
            <a:ext cx="6701681" cy="5585885"/>
          </a:xfrm>
        </p:spPr>
        <p:txBody>
          <a:bodyPr/>
          <a:lstStyle>
            <a:lvl1pPr>
              <a:defRPr baseline="0"/>
            </a:lvl1pPr>
          </a:lstStyle>
          <a:p>
            <a:pPr lvl="0"/>
            <a:r>
              <a:rPr lang="en-US" dirty="0"/>
              <a:t>Click an icon to insert a visual here at 2/3 width of slide</a:t>
            </a:r>
          </a:p>
        </p:txBody>
      </p:sp>
    </p:spTree>
    <p:extLst>
      <p:ext uri="{BB962C8B-B14F-4D97-AF65-F5344CB8AC3E}">
        <p14:creationId xmlns:p14="http://schemas.microsoft.com/office/powerpoint/2010/main" val="14302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5642" y="1718746"/>
            <a:ext cx="4216527"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62630" y="0"/>
            <a:ext cx="7299214" cy="6858000"/>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0" name="Rectangle 9"/>
          <p:cNvSpPr/>
          <p:nvPr userDrawn="1"/>
        </p:nvSpPr>
        <p:spPr>
          <a:xfrm>
            <a:off x="0" y="669495"/>
            <a:ext cx="267560"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5642" y="646265"/>
            <a:ext cx="4216527"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366847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61838" cy="6858000"/>
          </a:xfrm>
        </p:spPr>
        <p:txBody>
          <a:bodyPr lIns="182880" tIns="1828800"/>
          <a:lstStyle>
            <a:lvl1pPr marL="0" indent="0" algn="ctr">
              <a:buFontTx/>
              <a:buNone/>
              <a:defRPr baseline="0"/>
            </a:lvl1pPr>
          </a:lstStyle>
          <a:p>
            <a:r>
              <a:rPr lang="en-US" dirty="0"/>
              <a:t>Click on the icon to insert </a:t>
            </a:r>
            <a:br>
              <a:rPr lang="en-US" dirty="0"/>
            </a:br>
            <a:r>
              <a:rPr lang="en-US" dirty="0"/>
              <a:t>a new full-frame photo.</a:t>
            </a:r>
          </a:p>
        </p:txBody>
      </p:sp>
    </p:spTree>
    <p:extLst>
      <p:ext uri="{BB962C8B-B14F-4D97-AF65-F5344CB8AC3E}">
        <p14:creationId xmlns:p14="http://schemas.microsoft.com/office/powerpoint/2010/main" val="153718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5755" y="4916751"/>
            <a:ext cx="11078675" cy="1340311"/>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5755" y="646187"/>
            <a:ext cx="11078675" cy="697577"/>
          </a:xfrm>
        </p:spPr>
        <p:txBody>
          <a:bodyPr/>
          <a:lstStyle>
            <a:lvl1pPr>
              <a:defRPr baseline="0"/>
            </a:lvl1pPr>
          </a:lstStyle>
          <a:p>
            <a:r>
              <a:rPr lang="en-US"/>
              <a:t>INSERT HEADLINE HERE – UP TO 2 FULL WIDTH LINES (ALL CAPS)</a:t>
            </a:r>
          </a:p>
        </p:txBody>
      </p:sp>
      <p:sp>
        <p:nvSpPr>
          <p:cNvPr id="7" name="Picture Placeholder 6"/>
          <p:cNvSpPr>
            <a:spLocks noGrp="1"/>
          </p:cNvSpPr>
          <p:nvPr>
            <p:ph type="pic" sz="quarter" idx="16"/>
          </p:nvPr>
        </p:nvSpPr>
        <p:spPr>
          <a:xfrm>
            <a:off x="475083" y="1598101"/>
            <a:ext cx="11112457" cy="3159447"/>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Tree>
    <p:extLst>
      <p:ext uri="{BB962C8B-B14F-4D97-AF65-F5344CB8AC3E}">
        <p14:creationId xmlns:p14="http://schemas.microsoft.com/office/powerpoint/2010/main" val="96599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747" name="Picture 3" descr="NTD_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00754"/>
            <a:ext cx="12161838" cy="1957387"/>
          </a:xfrm>
          <a:prstGeom prst="rect">
            <a:avLst/>
          </a:prstGeom>
          <a:noFill/>
          <a:extLst>
            <a:ext uri="{909E8E84-426E-40DD-AFC4-6F175D3DCCD1}">
              <a14:hiddenFill xmlns:a14="http://schemas.microsoft.com/office/drawing/2010/main">
                <a:solidFill>
                  <a:srgbClr val="FFFFFF"/>
                </a:solidFill>
              </a14:hiddenFill>
            </a:ext>
          </a:extLst>
        </p:spPr>
      </p:pic>
      <p:sp>
        <p:nvSpPr>
          <p:cNvPr id="31746" name="Text Box 2"/>
          <p:cNvSpPr txBox="1">
            <a:spLocks noChangeArrowheads="1"/>
          </p:cNvSpPr>
          <p:nvPr userDrawn="1"/>
        </p:nvSpPr>
        <p:spPr bwMode="auto">
          <a:xfrm>
            <a:off x="2153671" y="5661176"/>
            <a:ext cx="10008179" cy="413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306" tIns="52153" rIns="104306" bIns="52153">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defTabSz="1042988" fontAlgn="base">
              <a:spcBef>
                <a:spcPct val="0"/>
              </a:spcBef>
              <a:spcAft>
                <a:spcPct val="0"/>
              </a:spcAft>
              <a:defRPr>
                <a:solidFill>
                  <a:schemeClr val="tx1"/>
                </a:solidFill>
                <a:latin typeface="Arial" charset="0"/>
                <a:cs typeface="Arial" charset="0"/>
              </a:defRPr>
            </a:lvl6pPr>
            <a:lvl7pPr defTabSz="1042988" fontAlgn="base">
              <a:spcBef>
                <a:spcPct val="0"/>
              </a:spcBef>
              <a:spcAft>
                <a:spcPct val="0"/>
              </a:spcAft>
              <a:defRPr>
                <a:solidFill>
                  <a:schemeClr val="tx1"/>
                </a:solidFill>
                <a:latin typeface="Arial" charset="0"/>
                <a:cs typeface="Arial" charset="0"/>
              </a:defRPr>
            </a:lvl7pPr>
            <a:lvl8pPr defTabSz="1042988" fontAlgn="base">
              <a:spcBef>
                <a:spcPct val="0"/>
              </a:spcBef>
              <a:spcAft>
                <a:spcPct val="0"/>
              </a:spcAft>
              <a:defRPr>
                <a:solidFill>
                  <a:schemeClr val="tx1"/>
                </a:solidFill>
                <a:latin typeface="Arial" charset="0"/>
                <a:cs typeface="Arial" charset="0"/>
              </a:defRPr>
            </a:lvl8pPr>
            <a:lvl9pPr defTabSz="1042988"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GB" sz="2000" b="1" i="1" dirty="0">
                <a:solidFill>
                  <a:srgbClr val="1F497D"/>
                </a:solidFill>
                <a:latin typeface="Times New Roman" pitchFamily="18" charset="0"/>
                <a:cs typeface="Times New Roman" pitchFamily="18" charset="0"/>
              </a:rPr>
              <a:t>Working to overcome the global impact of neglected tropical diseases</a:t>
            </a:r>
            <a:endParaRPr lang="en-US" sz="2000" b="1" i="1" dirty="0">
              <a:solidFill>
                <a:srgbClr val="1F497D"/>
              </a:solidFill>
              <a:latin typeface="Times New Roman" pitchFamily="18" charset="0"/>
              <a:cs typeface="Times New Roman" pitchFamily="18" charset="0"/>
            </a:endParaRPr>
          </a:p>
        </p:txBody>
      </p:sp>
      <p:sp>
        <p:nvSpPr>
          <p:cNvPr id="31748" name="Rectangle 4"/>
          <p:cNvSpPr>
            <a:spLocks noGrp="1" noChangeArrowheads="1"/>
          </p:cNvSpPr>
          <p:nvPr>
            <p:ph type="ctrTitle" sz="quarter"/>
          </p:nvPr>
        </p:nvSpPr>
        <p:spPr>
          <a:xfrm>
            <a:off x="912138" y="2130576"/>
            <a:ext cx="10337562"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sz="4400">
                <a:solidFill>
                  <a:schemeClr val="bg1"/>
                </a:solidFill>
              </a:defRPr>
            </a:lvl1pPr>
          </a:lstStyle>
          <a:p>
            <a:pPr lvl="0"/>
            <a:r>
              <a:rPr lang="en-US" noProof="0" dirty="0"/>
              <a:t>Click to edit Master title style</a:t>
            </a:r>
          </a:p>
        </p:txBody>
      </p:sp>
    </p:spTree>
    <p:extLst>
      <p:ext uri="{BB962C8B-B14F-4D97-AF65-F5344CB8AC3E}">
        <p14:creationId xmlns:p14="http://schemas.microsoft.com/office/powerpoint/2010/main" val="406817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marL="627063" indent="-280988">
              <a:defRPr/>
            </a:lvl2pPr>
            <a:lvl3pPr marL="900113" indent="-269875">
              <a:defRPr/>
            </a:lvl3pPr>
          </a:lstStyle>
          <a:p>
            <a:pPr lvl="0"/>
            <a:r>
              <a:rPr lang="en-US" dirty="0"/>
              <a:t>Click to edit Master text styles</a:t>
            </a:r>
          </a:p>
          <a:p>
            <a:pPr lvl="1"/>
            <a:r>
              <a:rPr lang="en-US" dirty="0"/>
              <a:t>Second level</a:t>
            </a:r>
          </a:p>
          <a:p>
            <a:pPr lvl="2"/>
            <a:r>
              <a:rPr lang="en-US" dirty="0"/>
              <a:t>Third level</a:t>
            </a:r>
            <a:endParaRPr lang="en-GB" dirty="0"/>
          </a:p>
        </p:txBody>
      </p:sp>
      <p:cxnSp>
        <p:nvCxnSpPr>
          <p:cNvPr id="4" name="Straight Connector 3"/>
          <p:cNvCxnSpPr/>
          <p:nvPr userDrawn="1"/>
        </p:nvCxnSpPr>
        <p:spPr>
          <a:xfrm>
            <a:off x="0" y="836712"/>
            <a:ext cx="121618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54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7051"/>
            <a:ext cx="1033756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2134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89103" y="1381125"/>
            <a:ext cx="5411595"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3382" y="1381125"/>
            <a:ext cx="5413707" cy="4611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101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149"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149"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54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8092" y="1600207"/>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268" y="1600207"/>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112FB8-D080-4D64-AADA-1FF859CF9B47}"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3455541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12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65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96" y="273050"/>
            <a:ext cx="40011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54953" y="273056"/>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196"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91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29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626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378" y="8"/>
            <a:ext cx="3040460" cy="59928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 y="8"/>
            <a:ext cx="891868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469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576"/>
            <a:ext cx="10337562" cy="1470025"/>
          </a:xfrm>
        </p:spPr>
        <p:txBody>
          <a:bodyPr/>
          <a:lstStyle/>
          <a:p>
            <a:r>
              <a:rPr lang="en-US"/>
              <a:t>Click to edit Master title style</a:t>
            </a:r>
          </a:p>
        </p:txBody>
      </p:sp>
      <p:sp>
        <p:nvSpPr>
          <p:cNvPr id="3" name="Subtitle 2"/>
          <p:cNvSpPr>
            <a:spLocks noGrp="1"/>
          </p:cNvSpPr>
          <p:nvPr>
            <p:ph type="subTitle" idx="1"/>
          </p:nvPr>
        </p:nvSpPr>
        <p:spPr>
          <a:xfrm>
            <a:off x="1824282" y="3886204"/>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8095" y="6356501"/>
            <a:ext cx="2837761" cy="365125"/>
          </a:xfrm>
          <a:prstGeom prst="rect">
            <a:avLst/>
          </a:prstGeom>
        </p:spPr>
        <p:txBody>
          <a:bodyPr/>
          <a:lstStyle/>
          <a:p>
            <a:pPr fontAlgn="base">
              <a:spcBef>
                <a:spcPct val="0"/>
              </a:spcBef>
              <a:spcAft>
                <a:spcPct val="0"/>
              </a:spcAft>
            </a:pPr>
            <a:fld id="{08ECA06F-023B-4470-874D-F0583C660635}" type="datetimeFigureOut">
              <a:rPr lang="en-US" smtClean="0">
                <a:solidFill>
                  <a:prstClr val="black"/>
                </a:solidFill>
              </a:rPr>
              <a:pPr fontAlgn="base">
                <a:spcBef>
                  <a:spcPct val="0"/>
                </a:spcBef>
                <a:spcAft>
                  <a:spcPct val="0"/>
                </a:spcAft>
              </a:pPr>
              <a:t>9/13/2019</a:t>
            </a:fld>
            <a:endParaRPr lang="en-US">
              <a:solidFill>
                <a:prstClr val="black"/>
              </a:solidFill>
            </a:endParaRPr>
          </a:p>
        </p:txBody>
      </p:sp>
      <p:sp>
        <p:nvSpPr>
          <p:cNvPr id="5" name="Footer Placeholder 4"/>
          <p:cNvSpPr>
            <a:spLocks noGrp="1"/>
          </p:cNvSpPr>
          <p:nvPr>
            <p:ph type="ftr" sz="quarter" idx="11"/>
          </p:nvPr>
        </p:nvSpPr>
        <p:spPr>
          <a:xfrm>
            <a:off x="4155301" y="6356501"/>
            <a:ext cx="3851249" cy="365125"/>
          </a:xfrm>
          <a:prstGeom prst="rect">
            <a:avLst/>
          </a:prstGeom>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a:xfrm>
            <a:off x="8716076" y="6356501"/>
            <a:ext cx="2837761" cy="365125"/>
          </a:xfrm>
          <a:prstGeom prst="rect">
            <a:avLst/>
          </a:prstGeom>
        </p:spPr>
        <p:txBody>
          <a:bodyPr/>
          <a:lstStyle/>
          <a:p>
            <a:pPr fontAlgn="base">
              <a:spcBef>
                <a:spcPct val="0"/>
              </a:spcBef>
              <a:spcAft>
                <a:spcPct val="0"/>
              </a:spcAft>
            </a:pPr>
            <a:fld id="{F3D857EC-CEE4-4768-86A1-5ECAEDF3316D}" type="slidenum">
              <a:rPr lang="en-US" smtClean="0">
                <a:solidFill>
                  <a:prstClr val="black"/>
                </a:solidFill>
              </a:rPr>
              <a:pPr fontAlgn="base">
                <a:spcBef>
                  <a:spcPct val="0"/>
                </a:spcBef>
                <a:spcAft>
                  <a:spcPct val="0"/>
                </a:spcAft>
              </a:pPr>
              <a:t>‹#›</a:t>
            </a:fld>
            <a:endParaRPr lang="en-US">
              <a:solidFill>
                <a:prstClr val="black"/>
              </a:solidFill>
            </a:endParaRPr>
          </a:p>
        </p:txBody>
      </p:sp>
    </p:spTree>
    <p:extLst>
      <p:ext uri="{BB962C8B-B14F-4D97-AF65-F5344CB8AC3E}">
        <p14:creationId xmlns:p14="http://schemas.microsoft.com/office/powerpoint/2010/main" val="3011674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875" y="2130976"/>
            <a:ext cx="10338285" cy="1470086"/>
          </a:xfrm>
          <a:prstGeom prst="rect">
            <a:avLst/>
          </a:prstGeom>
        </p:spPr>
        <p:txBody>
          <a:bodyPr lIns="91392" tIns="45696" rIns="91392" bIns="45696"/>
          <a:lstStyle/>
          <a:p>
            <a:r>
              <a:rPr lang="en-US"/>
              <a:t>Click to edit Master title style</a:t>
            </a:r>
            <a:endParaRPr lang="en-GB"/>
          </a:p>
        </p:txBody>
      </p:sp>
      <p:sp>
        <p:nvSpPr>
          <p:cNvPr id="3" name="Subtitle 2"/>
          <p:cNvSpPr>
            <a:spLocks noGrp="1"/>
          </p:cNvSpPr>
          <p:nvPr>
            <p:ph type="subTitle" idx="1"/>
          </p:nvPr>
        </p:nvSpPr>
        <p:spPr>
          <a:xfrm>
            <a:off x="1823560" y="3886161"/>
            <a:ext cx="8514731" cy="1752295"/>
          </a:xfrm>
          <a:prstGeom prst="rect">
            <a:avLst/>
          </a:prstGeom>
        </p:spPr>
        <p:txBody>
          <a:bodyPr lIns="91392" tIns="45696" rIns="91392" bIns="45696"/>
          <a:lstStyle>
            <a:lvl1pPr marL="0" indent="0" algn="ctr">
              <a:buNone/>
              <a:defRPr/>
            </a:lvl1pPr>
            <a:lvl2pPr marL="456960" indent="0" algn="ctr">
              <a:buNone/>
              <a:defRPr/>
            </a:lvl2pPr>
            <a:lvl3pPr marL="913915" indent="0" algn="ctr">
              <a:buNone/>
              <a:defRPr/>
            </a:lvl3pPr>
            <a:lvl4pPr marL="1370874" indent="0" algn="ctr">
              <a:buNone/>
              <a:defRPr/>
            </a:lvl4pPr>
            <a:lvl5pPr marL="1827831" indent="0" algn="ctr">
              <a:buNone/>
              <a:defRPr/>
            </a:lvl5pPr>
            <a:lvl6pPr marL="2284791" indent="0" algn="ctr">
              <a:buNone/>
              <a:defRPr/>
            </a:lvl6pPr>
            <a:lvl7pPr marL="2741749" indent="0" algn="ctr">
              <a:buNone/>
              <a:defRPr/>
            </a:lvl7pPr>
            <a:lvl8pPr marL="3198706" indent="0" algn="ctr">
              <a:buNone/>
              <a:defRPr/>
            </a:lvl8pPr>
            <a:lvl9pPr marL="3655664"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80397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62" y="275017"/>
            <a:ext cx="10944932" cy="1143240"/>
          </a:xfrm>
          <a:prstGeom prst="rect">
            <a:avLst/>
          </a:prstGeom>
        </p:spPr>
        <p:txBody>
          <a:bodyPr lIns="91392" tIns="45696" rIns="91392" bIns="45696"/>
          <a:lstStyle/>
          <a:p>
            <a:r>
              <a:rPr lang="en-US"/>
              <a:t>Click to edit Master title style</a:t>
            </a:r>
            <a:endParaRPr lang="en-GB"/>
          </a:p>
        </p:txBody>
      </p:sp>
      <p:sp>
        <p:nvSpPr>
          <p:cNvPr id="3" name="Content Placeholder 2"/>
          <p:cNvSpPr>
            <a:spLocks noGrp="1"/>
          </p:cNvSpPr>
          <p:nvPr>
            <p:ph idx="1"/>
          </p:nvPr>
        </p:nvSpPr>
        <p:spPr>
          <a:xfrm>
            <a:off x="608462" y="1599673"/>
            <a:ext cx="10944932" cy="4526884"/>
          </a:xfrm>
          <a:prstGeom prst="rect">
            <a:avLst/>
          </a:prstGeom>
        </p:spPr>
        <p:txBody>
          <a:bodyPr lIns="91392" tIns="45696" rIns="91392"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2497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618" y="4407527"/>
            <a:ext cx="10338285" cy="1362097"/>
          </a:xfrm>
          <a:prstGeom prst="rect">
            <a:avLst/>
          </a:prstGeom>
        </p:spPr>
        <p:txBody>
          <a:bodyPr lIns="91392" tIns="45696" rIns="91392" bIns="45696"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618" y="2907058"/>
            <a:ext cx="10338285" cy="1500322"/>
          </a:xfrm>
          <a:prstGeom prst="rect">
            <a:avLst/>
          </a:prstGeom>
        </p:spPr>
        <p:txBody>
          <a:bodyPr lIns="91392" tIns="45696" rIns="91392" bIns="45696" anchor="b"/>
          <a:lstStyle>
            <a:lvl1pPr marL="0" indent="0">
              <a:buNone/>
              <a:defRPr sz="2100"/>
            </a:lvl1pPr>
            <a:lvl2pPr marL="456960" indent="0">
              <a:buNone/>
              <a:defRPr sz="1800"/>
            </a:lvl2pPr>
            <a:lvl3pPr marL="913915" indent="0">
              <a:buNone/>
              <a:defRPr sz="1600"/>
            </a:lvl3pPr>
            <a:lvl4pPr marL="1370874" indent="0">
              <a:buNone/>
              <a:defRPr sz="1400"/>
            </a:lvl4pPr>
            <a:lvl5pPr marL="1827831" indent="0">
              <a:buNone/>
              <a:defRPr sz="1400"/>
            </a:lvl5pPr>
            <a:lvl6pPr marL="2284791" indent="0">
              <a:buNone/>
              <a:defRPr sz="1400"/>
            </a:lvl6pPr>
            <a:lvl7pPr marL="2741749" indent="0">
              <a:buNone/>
              <a:defRPr sz="1400"/>
            </a:lvl7pPr>
            <a:lvl8pPr marL="3198706" indent="0">
              <a:buNone/>
              <a:defRPr sz="1400"/>
            </a:lvl8pPr>
            <a:lvl9pPr marL="3655664" indent="0">
              <a:buNone/>
              <a:defRPr sz="1400"/>
            </a:lvl9pPr>
          </a:lstStyle>
          <a:p>
            <a:pPr lvl="0"/>
            <a:r>
              <a:rPr lang="en-US"/>
              <a:t>Click to edit Master text styles</a:t>
            </a:r>
          </a:p>
        </p:txBody>
      </p:sp>
    </p:spTree>
    <p:extLst>
      <p:ext uri="{BB962C8B-B14F-4D97-AF65-F5344CB8AC3E}">
        <p14:creationId xmlns:p14="http://schemas.microsoft.com/office/powerpoint/2010/main" val="61928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185"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185"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112FB8-D080-4D64-AADA-1FF859CF9B47}" type="datetimeFigureOut">
              <a:rPr lang="en-GB" smtClean="0"/>
              <a:t>13/09/2019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2229038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62" y="275017"/>
            <a:ext cx="10944932" cy="1143240"/>
          </a:xfrm>
          <a:prstGeom prst="rect">
            <a:avLst/>
          </a:prstGeom>
        </p:spPr>
        <p:txBody>
          <a:bodyPr lIns="91392" tIns="45696" rIns="91392" bIns="45696"/>
          <a:lstStyle/>
          <a:p>
            <a:r>
              <a:rPr lang="en-US"/>
              <a:t>Click to edit Master title style</a:t>
            </a:r>
            <a:endParaRPr lang="en-GB"/>
          </a:p>
        </p:txBody>
      </p:sp>
      <p:sp>
        <p:nvSpPr>
          <p:cNvPr id="3" name="Content Placeholder 2"/>
          <p:cNvSpPr>
            <a:spLocks noGrp="1"/>
          </p:cNvSpPr>
          <p:nvPr>
            <p:ph sz="half" idx="1"/>
          </p:nvPr>
        </p:nvSpPr>
        <p:spPr>
          <a:xfrm>
            <a:off x="608458" y="1599673"/>
            <a:ext cx="5385802" cy="4526884"/>
          </a:xfrm>
          <a:prstGeom prst="rect">
            <a:avLst/>
          </a:prstGeom>
        </p:spPr>
        <p:txBody>
          <a:bodyPr lIns="91392" tIns="45696" rIns="91392" bIns="45696"/>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67596" y="1599673"/>
            <a:ext cx="5385803" cy="4526884"/>
          </a:xfrm>
          <a:prstGeom prst="rect">
            <a:avLst/>
          </a:prstGeom>
        </p:spPr>
        <p:txBody>
          <a:bodyPr lIns="91392" tIns="45696" rIns="91392" bIns="45696"/>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5031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462" y="275017"/>
            <a:ext cx="10944932" cy="1143240"/>
          </a:xfrm>
          <a:prstGeom prst="rect">
            <a:avLst/>
          </a:prstGeom>
        </p:spPr>
        <p:txBody>
          <a:bodyPr lIns="91392" tIns="45696" rIns="91392" bIns="45696"/>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458" y="1534880"/>
            <a:ext cx="5373164" cy="639293"/>
          </a:xfrm>
          <a:prstGeom prst="rect">
            <a:avLst/>
          </a:prstGeom>
        </p:spPr>
        <p:txBody>
          <a:bodyPr lIns="91392" tIns="45696" rIns="91392" bIns="45696"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4" name="Content Placeholder 3"/>
          <p:cNvSpPr>
            <a:spLocks noGrp="1"/>
          </p:cNvSpPr>
          <p:nvPr>
            <p:ph sz="half" idx="2"/>
          </p:nvPr>
        </p:nvSpPr>
        <p:spPr>
          <a:xfrm>
            <a:off x="608458" y="2174178"/>
            <a:ext cx="5373164" cy="3952385"/>
          </a:xfrm>
          <a:prstGeom prst="rect">
            <a:avLst/>
          </a:prstGeom>
        </p:spPr>
        <p:txBody>
          <a:bodyPr lIns="91392" tIns="45696" rIns="91392" bIns="45696"/>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419" y="1534880"/>
            <a:ext cx="5374970" cy="639293"/>
          </a:xfrm>
          <a:prstGeom prst="rect">
            <a:avLst/>
          </a:prstGeom>
        </p:spPr>
        <p:txBody>
          <a:bodyPr lIns="91392" tIns="45696" rIns="91392" bIns="45696"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419" y="2174178"/>
            <a:ext cx="5374970" cy="3952385"/>
          </a:xfrm>
          <a:prstGeom prst="rect">
            <a:avLst/>
          </a:prstGeom>
        </p:spPr>
        <p:txBody>
          <a:bodyPr lIns="91392" tIns="45696" rIns="91392" bIns="45696"/>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2558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462" y="275017"/>
            <a:ext cx="10944932" cy="1143240"/>
          </a:xfrm>
          <a:prstGeom prst="rect">
            <a:avLst/>
          </a:prstGeom>
        </p:spPr>
        <p:txBody>
          <a:bodyPr lIns="91392" tIns="45696" rIns="91392" bIns="45696"/>
          <a:lstStyle/>
          <a:p>
            <a:r>
              <a:rPr lang="en-US"/>
              <a:t>Click to edit Master title style</a:t>
            </a:r>
            <a:endParaRPr lang="en-GB"/>
          </a:p>
        </p:txBody>
      </p:sp>
    </p:spTree>
    <p:extLst>
      <p:ext uri="{BB962C8B-B14F-4D97-AF65-F5344CB8AC3E}">
        <p14:creationId xmlns:p14="http://schemas.microsoft.com/office/powerpoint/2010/main" val="3163716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6321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548" y="273576"/>
            <a:ext cx="4000985" cy="1161958"/>
          </a:xfrm>
          <a:prstGeom prst="rect">
            <a:avLst/>
          </a:prstGeom>
        </p:spPr>
        <p:txBody>
          <a:bodyPr lIns="91392" tIns="45696" rIns="91392" bIns="45696" anchor="b"/>
          <a:lstStyle>
            <a:lvl1pPr algn="l">
              <a:defRPr sz="2100" b="1"/>
            </a:lvl1pPr>
          </a:lstStyle>
          <a:p>
            <a:r>
              <a:rPr lang="en-US"/>
              <a:t>Click to edit Master title style</a:t>
            </a:r>
            <a:endParaRPr lang="en-GB"/>
          </a:p>
        </p:txBody>
      </p:sp>
      <p:sp>
        <p:nvSpPr>
          <p:cNvPr id="3" name="Content Placeholder 2"/>
          <p:cNvSpPr>
            <a:spLocks noGrp="1"/>
          </p:cNvSpPr>
          <p:nvPr>
            <p:ph idx="1"/>
          </p:nvPr>
        </p:nvSpPr>
        <p:spPr>
          <a:xfrm>
            <a:off x="4755687" y="273571"/>
            <a:ext cx="6797701" cy="5852986"/>
          </a:xfrm>
          <a:prstGeom prst="rect">
            <a:avLst/>
          </a:prstGeom>
        </p:spPr>
        <p:txBody>
          <a:bodyPr lIns="91392" tIns="45696" rIns="91392" bIns="45696"/>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548" y="1435544"/>
            <a:ext cx="4000985" cy="4691027"/>
          </a:xfrm>
          <a:prstGeom prst="rect">
            <a:avLst/>
          </a:prstGeom>
        </p:spPr>
        <p:txBody>
          <a:bodyPr lIns="91392" tIns="45696" rIns="91392" bIns="45696"/>
          <a:lstStyle>
            <a:lvl1pPr marL="0" indent="0">
              <a:buNone/>
              <a:defRPr sz="1400"/>
            </a:lvl1pPr>
            <a:lvl2pPr marL="456960" indent="0">
              <a:buNone/>
              <a:defRPr sz="1300"/>
            </a:lvl2pPr>
            <a:lvl3pPr marL="913915" indent="0">
              <a:buNone/>
              <a:defRPr sz="1000"/>
            </a:lvl3pPr>
            <a:lvl4pPr marL="1370874" indent="0">
              <a:buNone/>
              <a:defRPr sz="900"/>
            </a:lvl4pPr>
            <a:lvl5pPr marL="1827831" indent="0">
              <a:buNone/>
              <a:defRPr sz="900"/>
            </a:lvl5pPr>
            <a:lvl6pPr marL="2284791" indent="0">
              <a:buNone/>
              <a:defRPr sz="900"/>
            </a:lvl6pPr>
            <a:lvl7pPr marL="2741749" indent="0">
              <a:buNone/>
              <a:defRPr sz="900"/>
            </a:lvl7pPr>
            <a:lvl8pPr marL="3198706" indent="0">
              <a:buNone/>
              <a:defRPr sz="900"/>
            </a:lvl8pPr>
            <a:lvl9pPr marL="3655664" indent="0">
              <a:buNone/>
              <a:defRPr sz="900"/>
            </a:lvl9pPr>
          </a:lstStyle>
          <a:p>
            <a:pPr lvl="0"/>
            <a:r>
              <a:rPr lang="en-US"/>
              <a:t>Click to edit Master text styles</a:t>
            </a:r>
          </a:p>
        </p:txBody>
      </p:sp>
    </p:spTree>
    <p:extLst>
      <p:ext uri="{BB962C8B-B14F-4D97-AF65-F5344CB8AC3E}">
        <p14:creationId xmlns:p14="http://schemas.microsoft.com/office/powerpoint/2010/main" val="522714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366" y="4800456"/>
            <a:ext cx="7297825" cy="567300"/>
          </a:xfrm>
          <a:prstGeom prst="rect">
            <a:avLst/>
          </a:prstGeom>
        </p:spPr>
        <p:txBody>
          <a:bodyPr lIns="91392" tIns="45696" rIns="91392" bIns="45696" anchor="b"/>
          <a:lstStyle>
            <a:lvl1pPr algn="l">
              <a:defRPr sz="2100" b="1"/>
            </a:lvl1pPr>
          </a:lstStyle>
          <a:p>
            <a:r>
              <a:rPr lang="en-US"/>
              <a:t>Click to edit Master title style</a:t>
            </a:r>
            <a:endParaRPr lang="en-GB"/>
          </a:p>
        </p:txBody>
      </p:sp>
      <p:sp>
        <p:nvSpPr>
          <p:cNvPr id="3" name="Picture Placeholder 2"/>
          <p:cNvSpPr>
            <a:spLocks noGrp="1"/>
          </p:cNvSpPr>
          <p:nvPr>
            <p:ph type="pic" idx="1"/>
          </p:nvPr>
        </p:nvSpPr>
        <p:spPr>
          <a:xfrm>
            <a:off x="2383366" y="613376"/>
            <a:ext cx="7297825" cy="4113648"/>
          </a:xfrm>
          <a:prstGeom prst="rect">
            <a:avLst/>
          </a:prstGeom>
        </p:spPr>
        <p:txBody>
          <a:bodyPr lIns="91392" tIns="45696" rIns="91392" bIns="45696"/>
          <a:lstStyle>
            <a:lvl1pPr marL="0" indent="0">
              <a:buNone/>
              <a:defRPr sz="3200"/>
            </a:lvl1pPr>
            <a:lvl2pPr marL="456960" indent="0">
              <a:buNone/>
              <a:defRPr sz="2900"/>
            </a:lvl2pPr>
            <a:lvl3pPr marL="913915" indent="0">
              <a:buNone/>
              <a:defRPr sz="2400"/>
            </a:lvl3pPr>
            <a:lvl4pPr marL="1370874" indent="0">
              <a:buNone/>
              <a:defRPr sz="2100"/>
            </a:lvl4pPr>
            <a:lvl5pPr marL="1827831" indent="0">
              <a:buNone/>
              <a:defRPr sz="2100"/>
            </a:lvl5pPr>
            <a:lvl6pPr marL="2284791" indent="0">
              <a:buNone/>
              <a:defRPr sz="2100"/>
            </a:lvl6pPr>
            <a:lvl7pPr marL="2741749" indent="0">
              <a:buNone/>
              <a:defRPr sz="2100"/>
            </a:lvl7pPr>
            <a:lvl8pPr marL="3198706" indent="0">
              <a:buNone/>
              <a:defRPr sz="2100"/>
            </a:lvl8pPr>
            <a:lvl9pPr marL="3655664" indent="0">
              <a:buNone/>
              <a:defRPr sz="2100"/>
            </a:lvl9pPr>
          </a:lstStyle>
          <a:p>
            <a:pPr lvl="0"/>
            <a:endParaRPr lang="en-GB" noProof="0"/>
          </a:p>
        </p:txBody>
      </p:sp>
      <p:sp>
        <p:nvSpPr>
          <p:cNvPr id="4" name="Text Placeholder 3"/>
          <p:cNvSpPr>
            <a:spLocks noGrp="1"/>
          </p:cNvSpPr>
          <p:nvPr>
            <p:ph type="body" sz="half" idx="2"/>
          </p:nvPr>
        </p:nvSpPr>
        <p:spPr>
          <a:xfrm>
            <a:off x="2383366" y="5367757"/>
            <a:ext cx="7297825" cy="804876"/>
          </a:xfrm>
          <a:prstGeom prst="rect">
            <a:avLst/>
          </a:prstGeom>
        </p:spPr>
        <p:txBody>
          <a:bodyPr lIns="91392" tIns="45696" rIns="91392" bIns="45696"/>
          <a:lstStyle>
            <a:lvl1pPr marL="0" indent="0">
              <a:buNone/>
              <a:defRPr sz="1400"/>
            </a:lvl1pPr>
            <a:lvl2pPr marL="456960" indent="0">
              <a:buNone/>
              <a:defRPr sz="1300"/>
            </a:lvl2pPr>
            <a:lvl3pPr marL="913915" indent="0">
              <a:buNone/>
              <a:defRPr sz="1000"/>
            </a:lvl3pPr>
            <a:lvl4pPr marL="1370874" indent="0">
              <a:buNone/>
              <a:defRPr sz="900"/>
            </a:lvl4pPr>
            <a:lvl5pPr marL="1827831" indent="0">
              <a:buNone/>
              <a:defRPr sz="900"/>
            </a:lvl5pPr>
            <a:lvl6pPr marL="2284791" indent="0">
              <a:buNone/>
              <a:defRPr sz="900"/>
            </a:lvl6pPr>
            <a:lvl7pPr marL="2741749" indent="0">
              <a:buNone/>
              <a:defRPr sz="900"/>
            </a:lvl7pPr>
            <a:lvl8pPr marL="3198706" indent="0">
              <a:buNone/>
              <a:defRPr sz="900"/>
            </a:lvl8pPr>
            <a:lvl9pPr marL="3655664" indent="0">
              <a:buNone/>
              <a:defRPr sz="900"/>
            </a:lvl9pPr>
          </a:lstStyle>
          <a:p>
            <a:pPr lvl="0"/>
            <a:r>
              <a:rPr lang="en-US"/>
              <a:t>Click to edit Master text styles</a:t>
            </a:r>
          </a:p>
        </p:txBody>
      </p:sp>
    </p:spTree>
    <p:extLst>
      <p:ext uri="{BB962C8B-B14F-4D97-AF65-F5344CB8AC3E}">
        <p14:creationId xmlns:p14="http://schemas.microsoft.com/office/powerpoint/2010/main" val="3301261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462" y="275017"/>
            <a:ext cx="10944932" cy="1143240"/>
          </a:xfrm>
          <a:prstGeom prst="rect">
            <a:avLst/>
          </a:prstGeom>
        </p:spPr>
        <p:txBody>
          <a:bodyPr lIns="91392" tIns="45696" rIns="91392" bIns="45696"/>
          <a:lstStyle/>
          <a:p>
            <a:r>
              <a:rPr lang="en-US"/>
              <a:t>Click to edit Master title style</a:t>
            </a:r>
            <a:endParaRPr lang="en-GB"/>
          </a:p>
        </p:txBody>
      </p:sp>
      <p:sp>
        <p:nvSpPr>
          <p:cNvPr id="3" name="Vertical Text Placeholder 2"/>
          <p:cNvSpPr>
            <a:spLocks noGrp="1"/>
          </p:cNvSpPr>
          <p:nvPr>
            <p:ph type="body" orient="vert" idx="1"/>
          </p:nvPr>
        </p:nvSpPr>
        <p:spPr>
          <a:xfrm>
            <a:off x="608462" y="1599673"/>
            <a:ext cx="10944932" cy="4526884"/>
          </a:xfrm>
          <a:prstGeom prst="rect">
            <a:avLst/>
          </a:prstGeom>
        </p:spPr>
        <p:txBody>
          <a:bodyPr vert="eaVert" lIns="91392" tIns="45696" rIns="91392"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798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068" y="275021"/>
            <a:ext cx="2735331" cy="5851545"/>
          </a:xfrm>
          <a:prstGeom prst="rect">
            <a:avLst/>
          </a:prstGeom>
        </p:spPr>
        <p:txBody>
          <a:bodyPr vert="eaVert" lIns="91392" tIns="45696" rIns="91392" bIns="45696"/>
          <a:lstStyle/>
          <a:p>
            <a:r>
              <a:rPr lang="en-US"/>
              <a:t>Click to edit Master title style</a:t>
            </a:r>
            <a:endParaRPr lang="en-GB"/>
          </a:p>
        </p:txBody>
      </p:sp>
      <p:sp>
        <p:nvSpPr>
          <p:cNvPr id="3" name="Vertical Text Placeholder 2"/>
          <p:cNvSpPr>
            <a:spLocks noGrp="1"/>
          </p:cNvSpPr>
          <p:nvPr>
            <p:ph type="body" orient="vert" idx="1"/>
          </p:nvPr>
        </p:nvSpPr>
        <p:spPr>
          <a:xfrm>
            <a:off x="608458" y="275021"/>
            <a:ext cx="8036274" cy="5851545"/>
          </a:xfrm>
          <a:prstGeom prst="rect">
            <a:avLst/>
          </a:prstGeom>
        </p:spPr>
        <p:txBody>
          <a:bodyPr vert="eaVert" lIns="91392" tIns="45696" rIns="91392"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2945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8462" y="275021"/>
            <a:ext cx="10944932" cy="5851545"/>
          </a:xfrm>
          <a:prstGeom prst="rect">
            <a:avLst/>
          </a:prstGeom>
        </p:spPr>
        <p:txBody>
          <a:bodyPr lIns="91392" tIns="45696" rIns="91392"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75154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462" y="275017"/>
            <a:ext cx="10944932" cy="1143240"/>
          </a:xfrm>
          <a:prstGeom prst="rect">
            <a:avLst/>
          </a:prstGeom>
        </p:spPr>
        <p:txBody>
          <a:bodyPr lIns="91392" tIns="45696" rIns="91392" bIns="45696"/>
          <a:lstStyle/>
          <a:p>
            <a:r>
              <a:rPr lang="en-US"/>
              <a:t>Click to edit Master title style</a:t>
            </a:r>
            <a:endParaRPr lang="en-GB"/>
          </a:p>
        </p:txBody>
      </p:sp>
      <p:sp>
        <p:nvSpPr>
          <p:cNvPr id="3" name="Table Placeholder 2"/>
          <p:cNvSpPr>
            <a:spLocks noGrp="1"/>
          </p:cNvSpPr>
          <p:nvPr>
            <p:ph type="tbl" idx="1"/>
          </p:nvPr>
        </p:nvSpPr>
        <p:spPr>
          <a:xfrm>
            <a:off x="608462" y="1599673"/>
            <a:ext cx="10944932" cy="4526884"/>
          </a:xfrm>
          <a:prstGeom prst="rect">
            <a:avLst/>
          </a:prstGeom>
        </p:spPr>
        <p:txBody>
          <a:bodyPr lIns="91392" tIns="45696" rIns="91392" bIns="45696"/>
          <a:lstStyle/>
          <a:p>
            <a:pPr lvl="0"/>
            <a:endParaRPr lang="en-GB" noProof="0"/>
          </a:p>
        </p:txBody>
      </p:sp>
    </p:spTree>
    <p:extLst>
      <p:ext uri="{BB962C8B-B14F-4D97-AF65-F5344CB8AC3E}">
        <p14:creationId xmlns:p14="http://schemas.microsoft.com/office/powerpoint/2010/main" val="394060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112FB8-D080-4D64-AADA-1FF859CF9B47}" type="datetimeFigureOut">
              <a:rPr lang="en-GB" smtClean="0"/>
              <a:t>13/09/2019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9985193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886" y="2130976"/>
            <a:ext cx="10338285" cy="1470086"/>
          </a:xfrm>
          <a:prstGeom prst="rect">
            <a:avLst/>
          </a:prstGeom>
        </p:spPr>
        <p:txBody>
          <a:bodyPr lIns="91216" tIns="45609" rIns="91216" bIns="45609"/>
          <a:lstStyle/>
          <a:p>
            <a:r>
              <a:rPr lang="en-US"/>
              <a:t>Click to edit Master title style</a:t>
            </a:r>
            <a:endParaRPr lang="en-GB"/>
          </a:p>
        </p:txBody>
      </p:sp>
      <p:sp>
        <p:nvSpPr>
          <p:cNvPr id="3" name="Subtitle 2"/>
          <p:cNvSpPr>
            <a:spLocks noGrp="1"/>
          </p:cNvSpPr>
          <p:nvPr>
            <p:ph type="subTitle" idx="1"/>
          </p:nvPr>
        </p:nvSpPr>
        <p:spPr>
          <a:xfrm>
            <a:off x="1823560" y="3886161"/>
            <a:ext cx="8514731" cy="1752295"/>
          </a:xfrm>
          <a:prstGeom prst="rect">
            <a:avLst/>
          </a:prstGeom>
        </p:spPr>
        <p:txBody>
          <a:bodyPr lIns="91216" tIns="45609" rIns="91216" bIns="45609"/>
          <a:lstStyle>
            <a:lvl1pPr marL="0" indent="0" algn="ctr">
              <a:buNone/>
              <a:defRPr/>
            </a:lvl1pPr>
            <a:lvl2pPr marL="456069" indent="0" algn="ctr">
              <a:buNone/>
              <a:defRPr/>
            </a:lvl2pPr>
            <a:lvl3pPr marL="912135" indent="0" algn="ctr">
              <a:buNone/>
              <a:defRPr/>
            </a:lvl3pPr>
            <a:lvl4pPr marL="1368215" indent="0" algn="ctr">
              <a:buNone/>
              <a:defRPr/>
            </a:lvl4pPr>
            <a:lvl5pPr marL="1824286" indent="0" algn="ctr">
              <a:buNone/>
              <a:defRPr/>
            </a:lvl5pPr>
            <a:lvl6pPr marL="2280360" indent="0" algn="ctr">
              <a:buNone/>
              <a:defRPr/>
            </a:lvl6pPr>
            <a:lvl7pPr marL="2736432" indent="0" algn="ctr">
              <a:buNone/>
              <a:defRPr/>
            </a:lvl7pPr>
            <a:lvl8pPr marL="3192503" indent="0" algn="ctr">
              <a:buNone/>
              <a:defRPr/>
            </a:lvl8pPr>
            <a:lvl9pPr marL="3648575"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95741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74" y="275017"/>
            <a:ext cx="10944932" cy="1143240"/>
          </a:xfrm>
          <a:prstGeom prst="rect">
            <a:avLst/>
          </a:prstGeom>
        </p:spPr>
        <p:txBody>
          <a:bodyPr lIns="91216" tIns="45609" rIns="91216" bIns="45609"/>
          <a:lstStyle/>
          <a:p>
            <a:r>
              <a:rPr lang="en-US"/>
              <a:t>Click to edit Master title style</a:t>
            </a:r>
            <a:endParaRPr lang="en-GB"/>
          </a:p>
        </p:txBody>
      </p:sp>
      <p:sp>
        <p:nvSpPr>
          <p:cNvPr id="3" name="Content Placeholder 2"/>
          <p:cNvSpPr>
            <a:spLocks noGrp="1"/>
          </p:cNvSpPr>
          <p:nvPr>
            <p:ph idx="1"/>
          </p:nvPr>
        </p:nvSpPr>
        <p:spPr>
          <a:xfrm>
            <a:off x="608474" y="1599673"/>
            <a:ext cx="10944932" cy="4526884"/>
          </a:xfrm>
          <a:prstGeom prst="rect">
            <a:avLst/>
          </a:prstGeom>
        </p:spPr>
        <p:txBody>
          <a:bodyPr lIns="91216" tIns="45609" rIns="91216" bIns="4560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1219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633" y="4407535"/>
            <a:ext cx="10338285" cy="1362097"/>
          </a:xfrm>
          <a:prstGeom prst="rect">
            <a:avLst/>
          </a:prstGeom>
        </p:spPr>
        <p:txBody>
          <a:bodyPr lIns="91216" tIns="45609" rIns="91216" bIns="45609"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633" y="2907058"/>
            <a:ext cx="10338285" cy="1500322"/>
          </a:xfrm>
          <a:prstGeom prst="rect">
            <a:avLst/>
          </a:prstGeom>
        </p:spPr>
        <p:txBody>
          <a:bodyPr lIns="91216" tIns="45609" rIns="91216" bIns="45609" anchor="b"/>
          <a:lstStyle>
            <a:lvl1pPr marL="0" indent="0">
              <a:buNone/>
              <a:defRPr sz="2100"/>
            </a:lvl1pPr>
            <a:lvl2pPr marL="456069" indent="0">
              <a:buNone/>
              <a:defRPr sz="1800"/>
            </a:lvl2pPr>
            <a:lvl3pPr marL="912135" indent="0">
              <a:buNone/>
              <a:defRPr sz="1600"/>
            </a:lvl3pPr>
            <a:lvl4pPr marL="1368215" indent="0">
              <a:buNone/>
              <a:defRPr sz="1400"/>
            </a:lvl4pPr>
            <a:lvl5pPr marL="1824286" indent="0">
              <a:buNone/>
              <a:defRPr sz="1400"/>
            </a:lvl5pPr>
            <a:lvl6pPr marL="2280360" indent="0">
              <a:buNone/>
              <a:defRPr sz="1400"/>
            </a:lvl6pPr>
            <a:lvl7pPr marL="2736432" indent="0">
              <a:buNone/>
              <a:defRPr sz="1400"/>
            </a:lvl7pPr>
            <a:lvl8pPr marL="3192503" indent="0">
              <a:buNone/>
              <a:defRPr sz="1400"/>
            </a:lvl8pPr>
            <a:lvl9pPr marL="3648575" indent="0">
              <a:buNone/>
              <a:defRPr sz="1400"/>
            </a:lvl9pPr>
          </a:lstStyle>
          <a:p>
            <a:pPr lvl="0"/>
            <a:r>
              <a:rPr lang="en-US"/>
              <a:t>Click to edit Master text styles</a:t>
            </a:r>
          </a:p>
        </p:txBody>
      </p:sp>
    </p:spTree>
    <p:extLst>
      <p:ext uri="{BB962C8B-B14F-4D97-AF65-F5344CB8AC3E}">
        <p14:creationId xmlns:p14="http://schemas.microsoft.com/office/powerpoint/2010/main" val="901439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74" y="275017"/>
            <a:ext cx="10944932" cy="1143240"/>
          </a:xfrm>
          <a:prstGeom prst="rect">
            <a:avLst/>
          </a:prstGeom>
        </p:spPr>
        <p:txBody>
          <a:bodyPr lIns="91216" tIns="45609" rIns="91216" bIns="45609"/>
          <a:lstStyle/>
          <a:p>
            <a:r>
              <a:rPr lang="en-US"/>
              <a:t>Click to edit Master title style</a:t>
            </a:r>
            <a:endParaRPr lang="en-GB"/>
          </a:p>
        </p:txBody>
      </p:sp>
      <p:sp>
        <p:nvSpPr>
          <p:cNvPr id="3" name="Content Placeholder 2"/>
          <p:cNvSpPr>
            <a:spLocks noGrp="1"/>
          </p:cNvSpPr>
          <p:nvPr>
            <p:ph sz="half" idx="1"/>
          </p:nvPr>
        </p:nvSpPr>
        <p:spPr>
          <a:xfrm>
            <a:off x="608458" y="1599673"/>
            <a:ext cx="5385802" cy="4526884"/>
          </a:xfrm>
          <a:prstGeom prst="rect">
            <a:avLst/>
          </a:prstGeom>
        </p:spPr>
        <p:txBody>
          <a:bodyPr lIns="91216" tIns="45609" rIns="91216" bIns="45609"/>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67592" y="1599673"/>
            <a:ext cx="5385803" cy="4526884"/>
          </a:xfrm>
          <a:prstGeom prst="rect">
            <a:avLst/>
          </a:prstGeom>
        </p:spPr>
        <p:txBody>
          <a:bodyPr lIns="91216" tIns="45609" rIns="91216" bIns="45609"/>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7480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474" y="275017"/>
            <a:ext cx="10944932" cy="1143240"/>
          </a:xfrm>
          <a:prstGeom prst="rect">
            <a:avLst/>
          </a:prstGeom>
        </p:spPr>
        <p:txBody>
          <a:bodyPr lIns="91216" tIns="45609" rIns="91216" bIns="45609"/>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458" y="1534880"/>
            <a:ext cx="5373164" cy="639293"/>
          </a:xfrm>
          <a:prstGeom prst="rect">
            <a:avLst/>
          </a:prstGeom>
        </p:spPr>
        <p:txBody>
          <a:bodyPr lIns="91216" tIns="45609" rIns="91216" bIns="45609" anchor="b"/>
          <a:lstStyle>
            <a:lvl1pPr marL="0" indent="0">
              <a:buNone/>
              <a:defRPr sz="2400" b="1"/>
            </a:lvl1pPr>
            <a:lvl2pPr marL="456069" indent="0">
              <a:buNone/>
              <a:defRPr sz="2100" b="1"/>
            </a:lvl2pPr>
            <a:lvl3pPr marL="912135" indent="0">
              <a:buNone/>
              <a:defRPr sz="1800" b="1"/>
            </a:lvl3pPr>
            <a:lvl4pPr marL="1368215" indent="0">
              <a:buNone/>
              <a:defRPr sz="1600" b="1"/>
            </a:lvl4pPr>
            <a:lvl5pPr marL="1824286" indent="0">
              <a:buNone/>
              <a:defRPr sz="1600" b="1"/>
            </a:lvl5pPr>
            <a:lvl6pPr marL="2280360" indent="0">
              <a:buNone/>
              <a:defRPr sz="1600" b="1"/>
            </a:lvl6pPr>
            <a:lvl7pPr marL="2736432" indent="0">
              <a:buNone/>
              <a:defRPr sz="1600" b="1"/>
            </a:lvl7pPr>
            <a:lvl8pPr marL="3192503" indent="0">
              <a:buNone/>
              <a:defRPr sz="1600" b="1"/>
            </a:lvl8pPr>
            <a:lvl9pPr marL="3648575" indent="0">
              <a:buNone/>
              <a:defRPr sz="1600" b="1"/>
            </a:lvl9pPr>
          </a:lstStyle>
          <a:p>
            <a:pPr lvl="0"/>
            <a:r>
              <a:rPr lang="en-US"/>
              <a:t>Click to edit Master text styles</a:t>
            </a:r>
          </a:p>
        </p:txBody>
      </p:sp>
      <p:sp>
        <p:nvSpPr>
          <p:cNvPr id="4" name="Content Placeholder 3"/>
          <p:cNvSpPr>
            <a:spLocks noGrp="1"/>
          </p:cNvSpPr>
          <p:nvPr>
            <p:ph sz="half" idx="2"/>
          </p:nvPr>
        </p:nvSpPr>
        <p:spPr>
          <a:xfrm>
            <a:off x="608458" y="2174178"/>
            <a:ext cx="5373164" cy="3952385"/>
          </a:xfrm>
          <a:prstGeom prst="rect">
            <a:avLst/>
          </a:prstGeom>
        </p:spPr>
        <p:txBody>
          <a:bodyPr lIns="91216" tIns="45609" rIns="91216" bIns="4560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420" y="1534880"/>
            <a:ext cx="5374970" cy="639293"/>
          </a:xfrm>
          <a:prstGeom prst="rect">
            <a:avLst/>
          </a:prstGeom>
        </p:spPr>
        <p:txBody>
          <a:bodyPr lIns="91216" tIns="45609" rIns="91216" bIns="45609" anchor="b"/>
          <a:lstStyle>
            <a:lvl1pPr marL="0" indent="0">
              <a:buNone/>
              <a:defRPr sz="2400" b="1"/>
            </a:lvl1pPr>
            <a:lvl2pPr marL="456069" indent="0">
              <a:buNone/>
              <a:defRPr sz="2100" b="1"/>
            </a:lvl2pPr>
            <a:lvl3pPr marL="912135" indent="0">
              <a:buNone/>
              <a:defRPr sz="1800" b="1"/>
            </a:lvl3pPr>
            <a:lvl4pPr marL="1368215" indent="0">
              <a:buNone/>
              <a:defRPr sz="1600" b="1"/>
            </a:lvl4pPr>
            <a:lvl5pPr marL="1824286" indent="0">
              <a:buNone/>
              <a:defRPr sz="1600" b="1"/>
            </a:lvl5pPr>
            <a:lvl6pPr marL="2280360" indent="0">
              <a:buNone/>
              <a:defRPr sz="1600" b="1"/>
            </a:lvl6pPr>
            <a:lvl7pPr marL="2736432" indent="0">
              <a:buNone/>
              <a:defRPr sz="1600" b="1"/>
            </a:lvl7pPr>
            <a:lvl8pPr marL="3192503" indent="0">
              <a:buNone/>
              <a:defRPr sz="1600" b="1"/>
            </a:lvl8pPr>
            <a:lvl9pPr marL="36485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420" y="2174178"/>
            <a:ext cx="5374970" cy="3952385"/>
          </a:xfrm>
          <a:prstGeom prst="rect">
            <a:avLst/>
          </a:prstGeom>
        </p:spPr>
        <p:txBody>
          <a:bodyPr lIns="91216" tIns="45609" rIns="91216" bIns="4560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5638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474" y="275017"/>
            <a:ext cx="10944932" cy="1143240"/>
          </a:xfrm>
          <a:prstGeom prst="rect">
            <a:avLst/>
          </a:prstGeom>
        </p:spPr>
        <p:txBody>
          <a:bodyPr lIns="91216" tIns="45609" rIns="91216" bIns="45609"/>
          <a:lstStyle/>
          <a:p>
            <a:r>
              <a:rPr lang="en-US"/>
              <a:t>Click to edit Master title style</a:t>
            </a:r>
            <a:endParaRPr lang="en-GB"/>
          </a:p>
        </p:txBody>
      </p:sp>
    </p:spTree>
    <p:extLst>
      <p:ext uri="{BB962C8B-B14F-4D97-AF65-F5344CB8AC3E}">
        <p14:creationId xmlns:p14="http://schemas.microsoft.com/office/powerpoint/2010/main" val="886044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024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562" y="273576"/>
            <a:ext cx="4000985" cy="1161958"/>
          </a:xfrm>
          <a:prstGeom prst="rect">
            <a:avLst/>
          </a:prstGeom>
        </p:spPr>
        <p:txBody>
          <a:bodyPr lIns="91216" tIns="45609" rIns="91216" bIns="45609" anchor="b"/>
          <a:lstStyle>
            <a:lvl1pPr algn="l">
              <a:defRPr sz="2100" b="1"/>
            </a:lvl1pPr>
          </a:lstStyle>
          <a:p>
            <a:r>
              <a:rPr lang="en-US"/>
              <a:t>Click to edit Master title style</a:t>
            </a:r>
            <a:endParaRPr lang="en-GB"/>
          </a:p>
        </p:txBody>
      </p:sp>
      <p:sp>
        <p:nvSpPr>
          <p:cNvPr id="3" name="Content Placeholder 2"/>
          <p:cNvSpPr>
            <a:spLocks noGrp="1"/>
          </p:cNvSpPr>
          <p:nvPr>
            <p:ph idx="1"/>
          </p:nvPr>
        </p:nvSpPr>
        <p:spPr>
          <a:xfrm>
            <a:off x="4755688" y="273571"/>
            <a:ext cx="6797701" cy="5852986"/>
          </a:xfrm>
          <a:prstGeom prst="rect">
            <a:avLst/>
          </a:prstGeom>
        </p:spPr>
        <p:txBody>
          <a:bodyPr lIns="91216" tIns="45609" rIns="91216" bIns="45609"/>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562" y="1435554"/>
            <a:ext cx="4000985" cy="4691027"/>
          </a:xfrm>
          <a:prstGeom prst="rect">
            <a:avLst/>
          </a:prstGeom>
        </p:spPr>
        <p:txBody>
          <a:bodyPr lIns="91216" tIns="45609" rIns="91216" bIns="45609"/>
          <a:lstStyle>
            <a:lvl1pPr marL="0" indent="0">
              <a:buNone/>
              <a:defRPr sz="1400"/>
            </a:lvl1pPr>
            <a:lvl2pPr marL="456069" indent="0">
              <a:buNone/>
              <a:defRPr sz="1300"/>
            </a:lvl2pPr>
            <a:lvl3pPr marL="912135" indent="0">
              <a:buNone/>
              <a:defRPr sz="1000"/>
            </a:lvl3pPr>
            <a:lvl4pPr marL="1368215" indent="0">
              <a:buNone/>
              <a:defRPr sz="900"/>
            </a:lvl4pPr>
            <a:lvl5pPr marL="1824286" indent="0">
              <a:buNone/>
              <a:defRPr sz="900"/>
            </a:lvl5pPr>
            <a:lvl6pPr marL="2280360" indent="0">
              <a:buNone/>
              <a:defRPr sz="900"/>
            </a:lvl6pPr>
            <a:lvl7pPr marL="2736432" indent="0">
              <a:buNone/>
              <a:defRPr sz="900"/>
            </a:lvl7pPr>
            <a:lvl8pPr marL="3192503" indent="0">
              <a:buNone/>
              <a:defRPr sz="900"/>
            </a:lvl8pPr>
            <a:lvl9pPr marL="3648575" indent="0">
              <a:buNone/>
              <a:defRPr sz="900"/>
            </a:lvl9pPr>
          </a:lstStyle>
          <a:p>
            <a:pPr lvl="0"/>
            <a:r>
              <a:rPr lang="en-US"/>
              <a:t>Click to edit Master text styles</a:t>
            </a:r>
          </a:p>
        </p:txBody>
      </p:sp>
    </p:spTree>
    <p:extLst>
      <p:ext uri="{BB962C8B-B14F-4D97-AF65-F5344CB8AC3E}">
        <p14:creationId xmlns:p14="http://schemas.microsoft.com/office/powerpoint/2010/main" val="32422809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375" y="4800456"/>
            <a:ext cx="7297825" cy="567300"/>
          </a:xfrm>
          <a:prstGeom prst="rect">
            <a:avLst/>
          </a:prstGeom>
        </p:spPr>
        <p:txBody>
          <a:bodyPr lIns="91216" tIns="45609" rIns="91216" bIns="45609" anchor="b"/>
          <a:lstStyle>
            <a:lvl1pPr algn="l">
              <a:defRPr sz="2100" b="1"/>
            </a:lvl1pPr>
          </a:lstStyle>
          <a:p>
            <a:r>
              <a:rPr lang="en-US"/>
              <a:t>Click to edit Master title style</a:t>
            </a:r>
            <a:endParaRPr lang="en-GB"/>
          </a:p>
        </p:txBody>
      </p:sp>
      <p:sp>
        <p:nvSpPr>
          <p:cNvPr id="3" name="Picture Placeholder 2"/>
          <p:cNvSpPr>
            <a:spLocks noGrp="1"/>
          </p:cNvSpPr>
          <p:nvPr>
            <p:ph type="pic" idx="1"/>
          </p:nvPr>
        </p:nvSpPr>
        <p:spPr>
          <a:xfrm>
            <a:off x="2383375" y="613376"/>
            <a:ext cx="7297825" cy="4113648"/>
          </a:xfrm>
          <a:prstGeom prst="rect">
            <a:avLst/>
          </a:prstGeom>
        </p:spPr>
        <p:txBody>
          <a:bodyPr lIns="91216" tIns="45609" rIns="91216" bIns="45609"/>
          <a:lstStyle>
            <a:lvl1pPr marL="0" indent="0">
              <a:buNone/>
              <a:defRPr sz="3200"/>
            </a:lvl1pPr>
            <a:lvl2pPr marL="456069" indent="0">
              <a:buNone/>
              <a:defRPr sz="2900"/>
            </a:lvl2pPr>
            <a:lvl3pPr marL="912135" indent="0">
              <a:buNone/>
              <a:defRPr sz="2400"/>
            </a:lvl3pPr>
            <a:lvl4pPr marL="1368215" indent="0">
              <a:buNone/>
              <a:defRPr sz="2100"/>
            </a:lvl4pPr>
            <a:lvl5pPr marL="1824286" indent="0">
              <a:buNone/>
              <a:defRPr sz="2100"/>
            </a:lvl5pPr>
            <a:lvl6pPr marL="2280360" indent="0">
              <a:buNone/>
              <a:defRPr sz="2100"/>
            </a:lvl6pPr>
            <a:lvl7pPr marL="2736432" indent="0">
              <a:buNone/>
              <a:defRPr sz="2100"/>
            </a:lvl7pPr>
            <a:lvl8pPr marL="3192503" indent="0">
              <a:buNone/>
              <a:defRPr sz="2100"/>
            </a:lvl8pPr>
            <a:lvl9pPr marL="3648575" indent="0">
              <a:buNone/>
              <a:defRPr sz="2100"/>
            </a:lvl9pPr>
          </a:lstStyle>
          <a:p>
            <a:pPr lvl="0"/>
            <a:endParaRPr lang="en-GB" noProof="0"/>
          </a:p>
        </p:txBody>
      </p:sp>
      <p:sp>
        <p:nvSpPr>
          <p:cNvPr id="4" name="Text Placeholder 3"/>
          <p:cNvSpPr>
            <a:spLocks noGrp="1"/>
          </p:cNvSpPr>
          <p:nvPr>
            <p:ph type="body" sz="half" idx="2"/>
          </p:nvPr>
        </p:nvSpPr>
        <p:spPr>
          <a:xfrm>
            <a:off x="2383375" y="5367757"/>
            <a:ext cx="7297825" cy="804876"/>
          </a:xfrm>
          <a:prstGeom prst="rect">
            <a:avLst/>
          </a:prstGeom>
        </p:spPr>
        <p:txBody>
          <a:bodyPr lIns="91216" tIns="45609" rIns="91216" bIns="45609"/>
          <a:lstStyle>
            <a:lvl1pPr marL="0" indent="0">
              <a:buNone/>
              <a:defRPr sz="1400"/>
            </a:lvl1pPr>
            <a:lvl2pPr marL="456069" indent="0">
              <a:buNone/>
              <a:defRPr sz="1300"/>
            </a:lvl2pPr>
            <a:lvl3pPr marL="912135" indent="0">
              <a:buNone/>
              <a:defRPr sz="1000"/>
            </a:lvl3pPr>
            <a:lvl4pPr marL="1368215" indent="0">
              <a:buNone/>
              <a:defRPr sz="900"/>
            </a:lvl4pPr>
            <a:lvl5pPr marL="1824286" indent="0">
              <a:buNone/>
              <a:defRPr sz="900"/>
            </a:lvl5pPr>
            <a:lvl6pPr marL="2280360" indent="0">
              <a:buNone/>
              <a:defRPr sz="900"/>
            </a:lvl6pPr>
            <a:lvl7pPr marL="2736432" indent="0">
              <a:buNone/>
              <a:defRPr sz="900"/>
            </a:lvl7pPr>
            <a:lvl8pPr marL="3192503" indent="0">
              <a:buNone/>
              <a:defRPr sz="900"/>
            </a:lvl8pPr>
            <a:lvl9pPr marL="3648575" indent="0">
              <a:buNone/>
              <a:defRPr sz="900"/>
            </a:lvl9pPr>
          </a:lstStyle>
          <a:p>
            <a:pPr lvl="0"/>
            <a:r>
              <a:rPr lang="en-US"/>
              <a:t>Click to edit Master text styles</a:t>
            </a:r>
          </a:p>
        </p:txBody>
      </p:sp>
    </p:spTree>
    <p:extLst>
      <p:ext uri="{BB962C8B-B14F-4D97-AF65-F5344CB8AC3E}">
        <p14:creationId xmlns:p14="http://schemas.microsoft.com/office/powerpoint/2010/main" val="3278362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474" y="275017"/>
            <a:ext cx="10944932" cy="1143240"/>
          </a:xfrm>
          <a:prstGeom prst="rect">
            <a:avLst/>
          </a:prstGeom>
        </p:spPr>
        <p:txBody>
          <a:bodyPr lIns="91216" tIns="45609" rIns="91216" bIns="45609"/>
          <a:lstStyle/>
          <a:p>
            <a:r>
              <a:rPr lang="en-US"/>
              <a:t>Click to edit Master title style</a:t>
            </a:r>
            <a:endParaRPr lang="en-GB"/>
          </a:p>
        </p:txBody>
      </p:sp>
      <p:sp>
        <p:nvSpPr>
          <p:cNvPr id="3" name="Vertical Text Placeholder 2"/>
          <p:cNvSpPr>
            <a:spLocks noGrp="1"/>
          </p:cNvSpPr>
          <p:nvPr>
            <p:ph type="body" orient="vert" idx="1"/>
          </p:nvPr>
        </p:nvSpPr>
        <p:spPr>
          <a:xfrm>
            <a:off x="608474" y="1599673"/>
            <a:ext cx="10944932" cy="4526884"/>
          </a:xfrm>
          <a:prstGeom prst="rect">
            <a:avLst/>
          </a:prstGeom>
        </p:spPr>
        <p:txBody>
          <a:bodyPr vert="eaVert" lIns="91216" tIns="45609" rIns="91216" bIns="4560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771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2FB8-D080-4D64-AADA-1FF859CF9B47}" type="datetimeFigureOut">
              <a:rPr lang="en-GB" smtClean="0"/>
              <a:t>13/09/2019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28564255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064" y="275021"/>
            <a:ext cx="2735331" cy="5851545"/>
          </a:xfrm>
          <a:prstGeom prst="rect">
            <a:avLst/>
          </a:prstGeom>
        </p:spPr>
        <p:txBody>
          <a:bodyPr vert="eaVert" lIns="91216" tIns="45609" rIns="91216" bIns="45609"/>
          <a:lstStyle/>
          <a:p>
            <a:r>
              <a:rPr lang="en-US"/>
              <a:t>Click to edit Master title style</a:t>
            </a:r>
            <a:endParaRPr lang="en-GB"/>
          </a:p>
        </p:txBody>
      </p:sp>
      <p:sp>
        <p:nvSpPr>
          <p:cNvPr id="3" name="Vertical Text Placeholder 2"/>
          <p:cNvSpPr>
            <a:spLocks noGrp="1"/>
          </p:cNvSpPr>
          <p:nvPr>
            <p:ph type="body" orient="vert" idx="1"/>
          </p:nvPr>
        </p:nvSpPr>
        <p:spPr>
          <a:xfrm>
            <a:off x="608458" y="275021"/>
            <a:ext cx="8036274" cy="5851545"/>
          </a:xfrm>
          <a:prstGeom prst="rect">
            <a:avLst/>
          </a:prstGeom>
        </p:spPr>
        <p:txBody>
          <a:bodyPr vert="eaVert" lIns="91216" tIns="45609" rIns="91216" bIns="4560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20557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8474" y="275021"/>
            <a:ext cx="10944932" cy="5851545"/>
          </a:xfrm>
          <a:prstGeom prst="rect">
            <a:avLst/>
          </a:prstGeom>
        </p:spPr>
        <p:txBody>
          <a:bodyPr lIns="91216" tIns="45609" rIns="91216" bIns="4560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22887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474" y="275017"/>
            <a:ext cx="10944932" cy="1143240"/>
          </a:xfrm>
          <a:prstGeom prst="rect">
            <a:avLst/>
          </a:prstGeom>
        </p:spPr>
        <p:txBody>
          <a:bodyPr lIns="91216" tIns="45609" rIns="91216" bIns="45609"/>
          <a:lstStyle/>
          <a:p>
            <a:r>
              <a:rPr lang="en-US"/>
              <a:t>Click to edit Master title style</a:t>
            </a:r>
            <a:endParaRPr lang="en-GB"/>
          </a:p>
        </p:txBody>
      </p:sp>
      <p:sp>
        <p:nvSpPr>
          <p:cNvPr id="3" name="Table Placeholder 2"/>
          <p:cNvSpPr>
            <a:spLocks noGrp="1"/>
          </p:cNvSpPr>
          <p:nvPr>
            <p:ph type="tbl" idx="1"/>
          </p:nvPr>
        </p:nvSpPr>
        <p:spPr>
          <a:xfrm>
            <a:off x="608474" y="1599673"/>
            <a:ext cx="10944932" cy="4526884"/>
          </a:xfrm>
          <a:prstGeom prst="rect">
            <a:avLst/>
          </a:prstGeom>
        </p:spPr>
        <p:txBody>
          <a:bodyPr lIns="91216" tIns="45609" rIns="91216" bIns="45609"/>
          <a:lstStyle/>
          <a:p>
            <a:pPr lvl="0"/>
            <a:endParaRPr lang="en-GB" noProof="0"/>
          </a:p>
        </p:txBody>
      </p:sp>
    </p:spTree>
    <p:extLst>
      <p:ext uri="{BB962C8B-B14F-4D97-AF65-F5344CB8AC3E}">
        <p14:creationId xmlns:p14="http://schemas.microsoft.com/office/powerpoint/2010/main" val="12289718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871" y="2130976"/>
            <a:ext cx="10338285" cy="1470086"/>
          </a:xfrm>
          <a:prstGeom prst="rect">
            <a:avLst/>
          </a:prstGeom>
        </p:spPr>
        <p:txBody>
          <a:bodyPr lIns="91392" tIns="45696" rIns="91392" bIns="45696"/>
          <a:lstStyle/>
          <a:p>
            <a:r>
              <a:rPr lang="en-US"/>
              <a:t>Click to edit Master title style</a:t>
            </a:r>
            <a:endParaRPr lang="en-GB"/>
          </a:p>
        </p:txBody>
      </p:sp>
      <p:sp>
        <p:nvSpPr>
          <p:cNvPr id="3" name="Subtitle 2"/>
          <p:cNvSpPr>
            <a:spLocks noGrp="1"/>
          </p:cNvSpPr>
          <p:nvPr>
            <p:ph type="subTitle" idx="1"/>
          </p:nvPr>
        </p:nvSpPr>
        <p:spPr>
          <a:xfrm>
            <a:off x="1823556" y="3886161"/>
            <a:ext cx="8514731" cy="1752295"/>
          </a:xfrm>
          <a:prstGeom prst="rect">
            <a:avLst/>
          </a:prstGeom>
        </p:spPr>
        <p:txBody>
          <a:bodyPr lIns="91392" tIns="45696" rIns="91392" bIns="45696"/>
          <a:lstStyle>
            <a:lvl1pPr marL="0" indent="0" algn="ctr">
              <a:buNone/>
              <a:defRPr/>
            </a:lvl1pPr>
            <a:lvl2pPr marL="456960" indent="0" algn="ctr">
              <a:buNone/>
              <a:defRPr/>
            </a:lvl2pPr>
            <a:lvl3pPr marL="913915" indent="0" algn="ctr">
              <a:buNone/>
              <a:defRPr/>
            </a:lvl3pPr>
            <a:lvl4pPr marL="1370874" indent="0" algn="ctr">
              <a:buNone/>
              <a:defRPr/>
            </a:lvl4pPr>
            <a:lvl5pPr marL="1827831" indent="0" algn="ctr">
              <a:buNone/>
              <a:defRPr/>
            </a:lvl5pPr>
            <a:lvl6pPr marL="2284791" indent="0" algn="ctr">
              <a:buNone/>
              <a:defRPr/>
            </a:lvl6pPr>
            <a:lvl7pPr marL="2741749" indent="0" algn="ctr">
              <a:buNone/>
              <a:defRPr/>
            </a:lvl7pPr>
            <a:lvl8pPr marL="3198706" indent="0" algn="ctr">
              <a:buNone/>
              <a:defRPr/>
            </a:lvl8pPr>
            <a:lvl9pPr marL="3655664"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27330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58" y="275015"/>
            <a:ext cx="10944932" cy="1143240"/>
          </a:xfrm>
          <a:prstGeom prst="rect">
            <a:avLst/>
          </a:prstGeom>
        </p:spPr>
        <p:txBody>
          <a:bodyPr lIns="91392" tIns="45696" rIns="91392" bIns="45696"/>
          <a:lstStyle/>
          <a:p>
            <a:r>
              <a:rPr lang="en-US"/>
              <a:t>Click to edit Master title style</a:t>
            </a:r>
            <a:endParaRPr lang="en-GB"/>
          </a:p>
        </p:txBody>
      </p:sp>
      <p:sp>
        <p:nvSpPr>
          <p:cNvPr id="3" name="Content Placeholder 2"/>
          <p:cNvSpPr>
            <a:spLocks noGrp="1"/>
          </p:cNvSpPr>
          <p:nvPr>
            <p:ph idx="1"/>
          </p:nvPr>
        </p:nvSpPr>
        <p:spPr>
          <a:xfrm>
            <a:off x="608458" y="1599673"/>
            <a:ext cx="10944932" cy="4526884"/>
          </a:xfrm>
          <a:prstGeom prst="rect">
            <a:avLst/>
          </a:prstGeom>
        </p:spPr>
        <p:txBody>
          <a:bodyPr lIns="91392" tIns="45696" rIns="91392"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91598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618" y="4407517"/>
            <a:ext cx="10338285" cy="1362097"/>
          </a:xfrm>
          <a:prstGeom prst="rect">
            <a:avLst/>
          </a:prstGeom>
        </p:spPr>
        <p:txBody>
          <a:bodyPr lIns="91392" tIns="45696" rIns="91392" bIns="45696"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618" y="2907058"/>
            <a:ext cx="10338285" cy="1500322"/>
          </a:xfrm>
          <a:prstGeom prst="rect">
            <a:avLst/>
          </a:prstGeom>
        </p:spPr>
        <p:txBody>
          <a:bodyPr lIns="91392" tIns="45696" rIns="91392" bIns="45696" anchor="b"/>
          <a:lstStyle>
            <a:lvl1pPr marL="0" indent="0">
              <a:buNone/>
              <a:defRPr sz="2100"/>
            </a:lvl1pPr>
            <a:lvl2pPr marL="456960" indent="0">
              <a:buNone/>
              <a:defRPr sz="1800"/>
            </a:lvl2pPr>
            <a:lvl3pPr marL="913915" indent="0">
              <a:buNone/>
              <a:defRPr sz="1600"/>
            </a:lvl3pPr>
            <a:lvl4pPr marL="1370874" indent="0">
              <a:buNone/>
              <a:defRPr sz="1400"/>
            </a:lvl4pPr>
            <a:lvl5pPr marL="1827831" indent="0">
              <a:buNone/>
              <a:defRPr sz="1400"/>
            </a:lvl5pPr>
            <a:lvl6pPr marL="2284791" indent="0">
              <a:buNone/>
              <a:defRPr sz="1400"/>
            </a:lvl6pPr>
            <a:lvl7pPr marL="2741749" indent="0">
              <a:buNone/>
              <a:defRPr sz="1400"/>
            </a:lvl7pPr>
            <a:lvl8pPr marL="3198706" indent="0">
              <a:buNone/>
              <a:defRPr sz="1400"/>
            </a:lvl8pPr>
            <a:lvl9pPr marL="3655664" indent="0">
              <a:buNone/>
              <a:defRPr sz="1400"/>
            </a:lvl9pPr>
          </a:lstStyle>
          <a:p>
            <a:pPr lvl="0"/>
            <a:r>
              <a:rPr lang="en-US"/>
              <a:t>Click to edit Master text styles</a:t>
            </a:r>
          </a:p>
        </p:txBody>
      </p:sp>
    </p:spTree>
    <p:extLst>
      <p:ext uri="{BB962C8B-B14F-4D97-AF65-F5344CB8AC3E}">
        <p14:creationId xmlns:p14="http://schemas.microsoft.com/office/powerpoint/2010/main" val="21016109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58" y="275015"/>
            <a:ext cx="10944932" cy="1143240"/>
          </a:xfrm>
          <a:prstGeom prst="rect">
            <a:avLst/>
          </a:prstGeom>
        </p:spPr>
        <p:txBody>
          <a:bodyPr lIns="91392" tIns="45696" rIns="91392" bIns="45696"/>
          <a:lstStyle/>
          <a:p>
            <a:r>
              <a:rPr lang="en-US"/>
              <a:t>Click to edit Master title style</a:t>
            </a:r>
            <a:endParaRPr lang="en-GB"/>
          </a:p>
        </p:txBody>
      </p:sp>
      <p:sp>
        <p:nvSpPr>
          <p:cNvPr id="3" name="Content Placeholder 2"/>
          <p:cNvSpPr>
            <a:spLocks noGrp="1"/>
          </p:cNvSpPr>
          <p:nvPr>
            <p:ph sz="half" idx="1"/>
          </p:nvPr>
        </p:nvSpPr>
        <p:spPr>
          <a:xfrm>
            <a:off x="608458" y="1599673"/>
            <a:ext cx="5385802" cy="4526884"/>
          </a:xfrm>
          <a:prstGeom prst="rect">
            <a:avLst/>
          </a:prstGeom>
        </p:spPr>
        <p:txBody>
          <a:bodyPr lIns="91392" tIns="45696" rIns="91392" bIns="45696"/>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67584" y="1599673"/>
            <a:ext cx="5385803" cy="4526884"/>
          </a:xfrm>
          <a:prstGeom prst="rect">
            <a:avLst/>
          </a:prstGeom>
        </p:spPr>
        <p:txBody>
          <a:bodyPr lIns="91392" tIns="45696" rIns="91392" bIns="45696"/>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91736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458" y="275015"/>
            <a:ext cx="10944932" cy="1143240"/>
          </a:xfrm>
          <a:prstGeom prst="rect">
            <a:avLst/>
          </a:prstGeom>
        </p:spPr>
        <p:txBody>
          <a:bodyPr lIns="91392" tIns="45696" rIns="91392" bIns="45696"/>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458" y="1534880"/>
            <a:ext cx="5373164" cy="639293"/>
          </a:xfrm>
          <a:prstGeom prst="rect">
            <a:avLst/>
          </a:prstGeom>
        </p:spPr>
        <p:txBody>
          <a:bodyPr lIns="91392" tIns="45696" rIns="91392" bIns="45696"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4" name="Content Placeholder 3"/>
          <p:cNvSpPr>
            <a:spLocks noGrp="1"/>
          </p:cNvSpPr>
          <p:nvPr>
            <p:ph sz="half" idx="2"/>
          </p:nvPr>
        </p:nvSpPr>
        <p:spPr>
          <a:xfrm>
            <a:off x="608458" y="2174178"/>
            <a:ext cx="5373164" cy="3952385"/>
          </a:xfrm>
          <a:prstGeom prst="rect">
            <a:avLst/>
          </a:prstGeom>
        </p:spPr>
        <p:txBody>
          <a:bodyPr lIns="91392" tIns="45696" rIns="91392" bIns="45696"/>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419" y="1534880"/>
            <a:ext cx="5374970" cy="639293"/>
          </a:xfrm>
          <a:prstGeom prst="rect">
            <a:avLst/>
          </a:prstGeom>
        </p:spPr>
        <p:txBody>
          <a:bodyPr lIns="91392" tIns="45696" rIns="91392" bIns="45696"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419" y="2174178"/>
            <a:ext cx="5374970" cy="3952385"/>
          </a:xfrm>
          <a:prstGeom prst="rect">
            <a:avLst/>
          </a:prstGeom>
        </p:spPr>
        <p:txBody>
          <a:bodyPr lIns="91392" tIns="45696" rIns="91392" bIns="45696"/>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4786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458" y="275015"/>
            <a:ext cx="10944932" cy="1143240"/>
          </a:xfrm>
          <a:prstGeom prst="rect">
            <a:avLst/>
          </a:prstGeom>
        </p:spPr>
        <p:txBody>
          <a:bodyPr lIns="91392" tIns="45696" rIns="91392" bIns="45696"/>
          <a:lstStyle/>
          <a:p>
            <a:r>
              <a:rPr lang="en-US"/>
              <a:t>Click to edit Master title style</a:t>
            </a:r>
            <a:endParaRPr lang="en-GB"/>
          </a:p>
        </p:txBody>
      </p:sp>
    </p:spTree>
    <p:extLst>
      <p:ext uri="{BB962C8B-B14F-4D97-AF65-F5344CB8AC3E}">
        <p14:creationId xmlns:p14="http://schemas.microsoft.com/office/powerpoint/2010/main" val="763932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7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231" y="273050"/>
            <a:ext cx="40011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54953" y="273056"/>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231"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112FB8-D080-4D64-AADA-1FF859CF9B47}"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28295056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548" y="273575"/>
            <a:ext cx="4000985" cy="1161958"/>
          </a:xfrm>
          <a:prstGeom prst="rect">
            <a:avLst/>
          </a:prstGeom>
        </p:spPr>
        <p:txBody>
          <a:bodyPr lIns="91392" tIns="45696" rIns="91392" bIns="45696" anchor="b"/>
          <a:lstStyle>
            <a:lvl1pPr algn="l">
              <a:defRPr sz="2100" b="1"/>
            </a:lvl1pPr>
          </a:lstStyle>
          <a:p>
            <a:r>
              <a:rPr lang="en-US"/>
              <a:t>Click to edit Master title style</a:t>
            </a:r>
            <a:endParaRPr lang="en-GB"/>
          </a:p>
        </p:txBody>
      </p:sp>
      <p:sp>
        <p:nvSpPr>
          <p:cNvPr id="3" name="Content Placeholder 2"/>
          <p:cNvSpPr>
            <a:spLocks noGrp="1"/>
          </p:cNvSpPr>
          <p:nvPr>
            <p:ph idx="1"/>
          </p:nvPr>
        </p:nvSpPr>
        <p:spPr>
          <a:xfrm>
            <a:off x="4755687" y="273571"/>
            <a:ext cx="6797701" cy="5852986"/>
          </a:xfrm>
          <a:prstGeom prst="rect">
            <a:avLst/>
          </a:prstGeom>
        </p:spPr>
        <p:txBody>
          <a:bodyPr lIns="91392" tIns="45696" rIns="91392" bIns="45696"/>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548" y="1435534"/>
            <a:ext cx="4000985" cy="4691027"/>
          </a:xfrm>
          <a:prstGeom prst="rect">
            <a:avLst/>
          </a:prstGeom>
        </p:spPr>
        <p:txBody>
          <a:bodyPr lIns="91392" tIns="45696" rIns="91392" bIns="45696"/>
          <a:lstStyle>
            <a:lvl1pPr marL="0" indent="0">
              <a:buNone/>
              <a:defRPr sz="1400"/>
            </a:lvl1pPr>
            <a:lvl2pPr marL="456960" indent="0">
              <a:buNone/>
              <a:defRPr sz="1300"/>
            </a:lvl2pPr>
            <a:lvl3pPr marL="913915" indent="0">
              <a:buNone/>
              <a:defRPr sz="1000"/>
            </a:lvl3pPr>
            <a:lvl4pPr marL="1370874" indent="0">
              <a:buNone/>
              <a:defRPr sz="900"/>
            </a:lvl4pPr>
            <a:lvl5pPr marL="1827831" indent="0">
              <a:buNone/>
              <a:defRPr sz="900"/>
            </a:lvl5pPr>
            <a:lvl6pPr marL="2284791" indent="0">
              <a:buNone/>
              <a:defRPr sz="900"/>
            </a:lvl6pPr>
            <a:lvl7pPr marL="2741749" indent="0">
              <a:buNone/>
              <a:defRPr sz="900"/>
            </a:lvl7pPr>
            <a:lvl8pPr marL="3198706" indent="0">
              <a:buNone/>
              <a:defRPr sz="900"/>
            </a:lvl8pPr>
            <a:lvl9pPr marL="3655664" indent="0">
              <a:buNone/>
              <a:defRPr sz="900"/>
            </a:lvl9pPr>
          </a:lstStyle>
          <a:p>
            <a:pPr lvl="0"/>
            <a:r>
              <a:rPr lang="en-US"/>
              <a:t>Click to edit Master text styles</a:t>
            </a:r>
          </a:p>
        </p:txBody>
      </p:sp>
    </p:spTree>
    <p:extLst>
      <p:ext uri="{BB962C8B-B14F-4D97-AF65-F5344CB8AC3E}">
        <p14:creationId xmlns:p14="http://schemas.microsoft.com/office/powerpoint/2010/main" val="14153319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354" y="4800456"/>
            <a:ext cx="7297825" cy="567300"/>
          </a:xfrm>
          <a:prstGeom prst="rect">
            <a:avLst/>
          </a:prstGeom>
        </p:spPr>
        <p:txBody>
          <a:bodyPr lIns="91392" tIns="45696" rIns="91392" bIns="45696" anchor="b"/>
          <a:lstStyle>
            <a:lvl1pPr algn="l">
              <a:defRPr sz="2100" b="1"/>
            </a:lvl1pPr>
          </a:lstStyle>
          <a:p>
            <a:r>
              <a:rPr lang="en-US"/>
              <a:t>Click to edit Master title style</a:t>
            </a:r>
            <a:endParaRPr lang="en-GB"/>
          </a:p>
        </p:txBody>
      </p:sp>
      <p:sp>
        <p:nvSpPr>
          <p:cNvPr id="3" name="Picture Placeholder 2"/>
          <p:cNvSpPr>
            <a:spLocks noGrp="1"/>
          </p:cNvSpPr>
          <p:nvPr>
            <p:ph type="pic" idx="1"/>
          </p:nvPr>
        </p:nvSpPr>
        <p:spPr>
          <a:xfrm>
            <a:off x="2383354" y="613376"/>
            <a:ext cx="7297825" cy="4113648"/>
          </a:xfrm>
          <a:prstGeom prst="rect">
            <a:avLst/>
          </a:prstGeom>
        </p:spPr>
        <p:txBody>
          <a:bodyPr lIns="91392" tIns="45696" rIns="91392" bIns="45696"/>
          <a:lstStyle>
            <a:lvl1pPr marL="0" indent="0">
              <a:buNone/>
              <a:defRPr sz="3200"/>
            </a:lvl1pPr>
            <a:lvl2pPr marL="456960" indent="0">
              <a:buNone/>
              <a:defRPr sz="2900"/>
            </a:lvl2pPr>
            <a:lvl3pPr marL="913915" indent="0">
              <a:buNone/>
              <a:defRPr sz="2400"/>
            </a:lvl3pPr>
            <a:lvl4pPr marL="1370874" indent="0">
              <a:buNone/>
              <a:defRPr sz="2100"/>
            </a:lvl4pPr>
            <a:lvl5pPr marL="1827831" indent="0">
              <a:buNone/>
              <a:defRPr sz="2100"/>
            </a:lvl5pPr>
            <a:lvl6pPr marL="2284791" indent="0">
              <a:buNone/>
              <a:defRPr sz="2100"/>
            </a:lvl6pPr>
            <a:lvl7pPr marL="2741749" indent="0">
              <a:buNone/>
              <a:defRPr sz="2100"/>
            </a:lvl7pPr>
            <a:lvl8pPr marL="3198706" indent="0">
              <a:buNone/>
              <a:defRPr sz="2100"/>
            </a:lvl8pPr>
            <a:lvl9pPr marL="3655664" indent="0">
              <a:buNone/>
              <a:defRPr sz="2100"/>
            </a:lvl9pPr>
          </a:lstStyle>
          <a:p>
            <a:pPr lvl="0"/>
            <a:endParaRPr lang="en-GB" noProof="0"/>
          </a:p>
        </p:txBody>
      </p:sp>
      <p:sp>
        <p:nvSpPr>
          <p:cNvPr id="4" name="Text Placeholder 3"/>
          <p:cNvSpPr>
            <a:spLocks noGrp="1"/>
          </p:cNvSpPr>
          <p:nvPr>
            <p:ph type="body" sz="half" idx="2"/>
          </p:nvPr>
        </p:nvSpPr>
        <p:spPr>
          <a:xfrm>
            <a:off x="2383354" y="5367757"/>
            <a:ext cx="7297825" cy="804876"/>
          </a:xfrm>
          <a:prstGeom prst="rect">
            <a:avLst/>
          </a:prstGeom>
        </p:spPr>
        <p:txBody>
          <a:bodyPr lIns="91392" tIns="45696" rIns="91392" bIns="45696"/>
          <a:lstStyle>
            <a:lvl1pPr marL="0" indent="0">
              <a:buNone/>
              <a:defRPr sz="1400"/>
            </a:lvl1pPr>
            <a:lvl2pPr marL="456960" indent="0">
              <a:buNone/>
              <a:defRPr sz="1300"/>
            </a:lvl2pPr>
            <a:lvl3pPr marL="913915" indent="0">
              <a:buNone/>
              <a:defRPr sz="1000"/>
            </a:lvl3pPr>
            <a:lvl4pPr marL="1370874" indent="0">
              <a:buNone/>
              <a:defRPr sz="900"/>
            </a:lvl4pPr>
            <a:lvl5pPr marL="1827831" indent="0">
              <a:buNone/>
              <a:defRPr sz="900"/>
            </a:lvl5pPr>
            <a:lvl6pPr marL="2284791" indent="0">
              <a:buNone/>
              <a:defRPr sz="900"/>
            </a:lvl6pPr>
            <a:lvl7pPr marL="2741749" indent="0">
              <a:buNone/>
              <a:defRPr sz="900"/>
            </a:lvl7pPr>
            <a:lvl8pPr marL="3198706" indent="0">
              <a:buNone/>
              <a:defRPr sz="900"/>
            </a:lvl8pPr>
            <a:lvl9pPr marL="3655664" indent="0">
              <a:buNone/>
              <a:defRPr sz="900"/>
            </a:lvl9pPr>
          </a:lstStyle>
          <a:p>
            <a:pPr lvl="0"/>
            <a:r>
              <a:rPr lang="en-US"/>
              <a:t>Click to edit Master text styles</a:t>
            </a:r>
          </a:p>
        </p:txBody>
      </p:sp>
    </p:spTree>
    <p:extLst>
      <p:ext uri="{BB962C8B-B14F-4D97-AF65-F5344CB8AC3E}">
        <p14:creationId xmlns:p14="http://schemas.microsoft.com/office/powerpoint/2010/main" val="30854897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458" y="275015"/>
            <a:ext cx="10944932" cy="1143240"/>
          </a:xfrm>
          <a:prstGeom prst="rect">
            <a:avLst/>
          </a:prstGeom>
        </p:spPr>
        <p:txBody>
          <a:bodyPr lIns="91392" tIns="45696" rIns="91392" bIns="45696"/>
          <a:lstStyle/>
          <a:p>
            <a:r>
              <a:rPr lang="en-US"/>
              <a:t>Click to edit Master title style</a:t>
            </a:r>
            <a:endParaRPr lang="en-GB"/>
          </a:p>
        </p:txBody>
      </p:sp>
      <p:sp>
        <p:nvSpPr>
          <p:cNvPr id="3" name="Vertical Text Placeholder 2"/>
          <p:cNvSpPr>
            <a:spLocks noGrp="1"/>
          </p:cNvSpPr>
          <p:nvPr>
            <p:ph type="body" orient="vert" idx="1"/>
          </p:nvPr>
        </p:nvSpPr>
        <p:spPr>
          <a:xfrm>
            <a:off x="608458" y="1599673"/>
            <a:ext cx="10944932" cy="4526884"/>
          </a:xfrm>
          <a:prstGeom prst="rect">
            <a:avLst/>
          </a:prstGeom>
        </p:spPr>
        <p:txBody>
          <a:bodyPr vert="eaVert" lIns="91392" tIns="45696" rIns="91392"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61410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056" y="275021"/>
            <a:ext cx="2735331" cy="5851545"/>
          </a:xfrm>
          <a:prstGeom prst="rect">
            <a:avLst/>
          </a:prstGeom>
        </p:spPr>
        <p:txBody>
          <a:bodyPr vert="eaVert" lIns="91392" tIns="45696" rIns="91392" bIns="45696"/>
          <a:lstStyle/>
          <a:p>
            <a:r>
              <a:rPr lang="en-US"/>
              <a:t>Click to edit Master title style</a:t>
            </a:r>
            <a:endParaRPr lang="en-GB"/>
          </a:p>
        </p:txBody>
      </p:sp>
      <p:sp>
        <p:nvSpPr>
          <p:cNvPr id="3" name="Vertical Text Placeholder 2"/>
          <p:cNvSpPr>
            <a:spLocks noGrp="1"/>
          </p:cNvSpPr>
          <p:nvPr>
            <p:ph type="body" orient="vert" idx="1"/>
          </p:nvPr>
        </p:nvSpPr>
        <p:spPr>
          <a:xfrm>
            <a:off x="608458" y="275021"/>
            <a:ext cx="8036274" cy="5851545"/>
          </a:xfrm>
          <a:prstGeom prst="rect">
            <a:avLst/>
          </a:prstGeom>
        </p:spPr>
        <p:txBody>
          <a:bodyPr vert="eaVert" lIns="91392" tIns="45696" rIns="91392"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9941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8458" y="275021"/>
            <a:ext cx="10944932" cy="5851545"/>
          </a:xfrm>
          <a:prstGeom prst="rect">
            <a:avLst/>
          </a:prstGeom>
        </p:spPr>
        <p:txBody>
          <a:bodyPr lIns="91392" tIns="45696" rIns="91392" bIns="4569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7191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458" y="275015"/>
            <a:ext cx="10944932" cy="1143240"/>
          </a:xfrm>
          <a:prstGeom prst="rect">
            <a:avLst/>
          </a:prstGeom>
        </p:spPr>
        <p:txBody>
          <a:bodyPr lIns="91392" tIns="45696" rIns="91392" bIns="45696"/>
          <a:lstStyle/>
          <a:p>
            <a:r>
              <a:rPr lang="en-US"/>
              <a:t>Click to edit Master title style</a:t>
            </a:r>
            <a:endParaRPr lang="en-GB"/>
          </a:p>
        </p:txBody>
      </p:sp>
      <p:sp>
        <p:nvSpPr>
          <p:cNvPr id="3" name="Table Placeholder 2"/>
          <p:cNvSpPr>
            <a:spLocks noGrp="1"/>
          </p:cNvSpPr>
          <p:nvPr>
            <p:ph type="tbl" idx="1"/>
          </p:nvPr>
        </p:nvSpPr>
        <p:spPr>
          <a:xfrm>
            <a:off x="608458" y="1599673"/>
            <a:ext cx="10944932" cy="4526884"/>
          </a:xfrm>
          <a:prstGeom prst="rect">
            <a:avLst/>
          </a:prstGeom>
        </p:spPr>
        <p:txBody>
          <a:bodyPr lIns="91392" tIns="45696" rIns="91392" bIns="45696"/>
          <a:lstStyle/>
          <a:p>
            <a:pPr lvl="0"/>
            <a:endParaRPr lang="en-GB" noProof="0"/>
          </a:p>
        </p:txBody>
      </p:sp>
    </p:spTree>
    <p:extLst>
      <p:ext uri="{BB962C8B-B14F-4D97-AF65-F5344CB8AC3E}">
        <p14:creationId xmlns:p14="http://schemas.microsoft.com/office/powerpoint/2010/main" val="2101723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82"/>
            <a:ext cx="10337562"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4278" y="3886204"/>
            <a:ext cx="8513287" cy="1752600"/>
          </a:xfrm>
        </p:spPr>
        <p:txBody>
          <a:bodyPr/>
          <a:lstStyle>
            <a:lvl1pPr marL="0" indent="0" algn="ctr">
              <a:buNone/>
              <a:defRPr>
                <a:solidFill>
                  <a:schemeClr val="tx1">
                    <a:tint val="75000"/>
                  </a:schemeClr>
                </a:solidFill>
              </a:defRPr>
            </a:lvl1pPr>
            <a:lvl2pPr marL="456716" indent="0" algn="ctr">
              <a:buNone/>
              <a:defRPr>
                <a:solidFill>
                  <a:schemeClr val="tx1">
                    <a:tint val="75000"/>
                  </a:schemeClr>
                </a:solidFill>
              </a:defRPr>
            </a:lvl2pPr>
            <a:lvl3pPr marL="913432" indent="0" algn="ctr">
              <a:buNone/>
              <a:defRPr>
                <a:solidFill>
                  <a:schemeClr val="tx1">
                    <a:tint val="75000"/>
                  </a:schemeClr>
                </a:solidFill>
              </a:defRPr>
            </a:lvl3pPr>
            <a:lvl4pPr marL="1370148" indent="0" algn="ctr">
              <a:buNone/>
              <a:defRPr>
                <a:solidFill>
                  <a:schemeClr val="tx1">
                    <a:tint val="75000"/>
                  </a:schemeClr>
                </a:solidFill>
              </a:defRPr>
            </a:lvl4pPr>
            <a:lvl5pPr marL="1826865" indent="0" algn="ctr">
              <a:buNone/>
              <a:defRPr>
                <a:solidFill>
                  <a:schemeClr val="tx1">
                    <a:tint val="75000"/>
                  </a:schemeClr>
                </a:solidFill>
              </a:defRPr>
            </a:lvl5pPr>
            <a:lvl6pPr marL="2283580" indent="0" algn="ctr">
              <a:buNone/>
              <a:defRPr>
                <a:solidFill>
                  <a:schemeClr val="tx1">
                    <a:tint val="75000"/>
                  </a:schemeClr>
                </a:solidFill>
              </a:defRPr>
            </a:lvl6pPr>
            <a:lvl7pPr marL="2740297" indent="0" algn="ctr">
              <a:buNone/>
              <a:defRPr>
                <a:solidFill>
                  <a:schemeClr val="tx1">
                    <a:tint val="75000"/>
                  </a:schemeClr>
                </a:solidFill>
              </a:defRPr>
            </a:lvl7pPr>
            <a:lvl8pPr marL="3197014" indent="0" algn="ctr">
              <a:buNone/>
              <a:defRPr>
                <a:solidFill>
                  <a:schemeClr val="tx1">
                    <a:tint val="75000"/>
                  </a:schemeClr>
                </a:solidFill>
              </a:defRPr>
            </a:lvl8pPr>
            <a:lvl9pPr marL="365372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55968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71916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57"/>
            <a:ext cx="1033756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6716" indent="0">
              <a:buNone/>
              <a:defRPr sz="1800">
                <a:solidFill>
                  <a:schemeClr val="tx1">
                    <a:tint val="75000"/>
                  </a:schemeClr>
                </a:solidFill>
              </a:defRPr>
            </a:lvl2pPr>
            <a:lvl3pPr marL="913432" indent="0">
              <a:buNone/>
              <a:defRPr sz="1600">
                <a:solidFill>
                  <a:schemeClr val="tx1">
                    <a:tint val="75000"/>
                  </a:schemeClr>
                </a:solidFill>
              </a:defRPr>
            </a:lvl3pPr>
            <a:lvl4pPr marL="1370148" indent="0">
              <a:buNone/>
              <a:defRPr sz="1400">
                <a:solidFill>
                  <a:schemeClr val="tx1">
                    <a:tint val="75000"/>
                  </a:schemeClr>
                </a:solidFill>
              </a:defRPr>
            </a:lvl4pPr>
            <a:lvl5pPr marL="1826865" indent="0">
              <a:buNone/>
              <a:defRPr sz="1400">
                <a:solidFill>
                  <a:schemeClr val="tx1">
                    <a:tint val="75000"/>
                  </a:schemeClr>
                </a:solidFill>
              </a:defRPr>
            </a:lvl5pPr>
            <a:lvl6pPr marL="2283580" indent="0">
              <a:buNone/>
              <a:defRPr sz="1400">
                <a:solidFill>
                  <a:schemeClr val="tx1">
                    <a:tint val="75000"/>
                  </a:schemeClr>
                </a:solidFill>
              </a:defRPr>
            </a:lvl6pPr>
            <a:lvl7pPr marL="2740297" indent="0">
              <a:buNone/>
              <a:defRPr sz="1400">
                <a:solidFill>
                  <a:schemeClr val="tx1">
                    <a:tint val="75000"/>
                  </a:schemeClr>
                </a:solidFill>
              </a:defRPr>
            </a:lvl7pPr>
            <a:lvl8pPr marL="3197014" indent="0">
              <a:buNone/>
              <a:defRPr sz="1400">
                <a:solidFill>
                  <a:schemeClr val="tx1">
                    <a:tint val="75000"/>
                  </a:schemeClr>
                </a:solidFill>
              </a:defRPr>
            </a:lvl8pPr>
            <a:lvl9pPr marL="365372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3595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8092" y="1600206"/>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268" y="1600206"/>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729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112FB8-D080-4D64-AADA-1FF859CF9B47}"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123FC-2CA5-498A-8733-C0B6AB3106B8}" type="slidenum">
              <a:rPr lang="en-GB" smtClean="0"/>
              <a:t>‹#›</a:t>
            </a:fld>
            <a:endParaRPr lang="en-GB"/>
          </a:p>
        </p:txBody>
      </p:sp>
    </p:spTree>
    <p:extLst>
      <p:ext uri="{BB962C8B-B14F-4D97-AF65-F5344CB8AC3E}">
        <p14:creationId xmlns:p14="http://schemas.microsoft.com/office/powerpoint/2010/main" val="18031198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6716" indent="0">
              <a:buNone/>
              <a:defRPr sz="2000" b="1"/>
            </a:lvl2pPr>
            <a:lvl3pPr marL="913432" indent="0">
              <a:buNone/>
              <a:defRPr sz="1800" b="1"/>
            </a:lvl3pPr>
            <a:lvl4pPr marL="1370148" indent="0">
              <a:buNone/>
              <a:defRPr sz="1600" b="1"/>
            </a:lvl4pPr>
            <a:lvl5pPr marL="1826865" indent="0">
              <a:buNone/>
              <a:defRPr sz="1600" b="1"/>
            </a:lvl5pPr>
            <a:lvl6pPr marL="2283580" indent="0">
              <a:buNone/>
              <a:defRPr sz="1600" b="1"/>
            </a:lvl6pPr>
            <a:lvl7pPr marL="2740297" indent="0">
              <a:buNone/>
              <a:defRPr sz="1600" b="1"/>
            </a:lvl7pPr>
            <a:lvl8pPr marL="3197014" indent="0">
              <a:buNone/>
              <a:defRPr sz="1600" b="1"/>
            </a:lvl8pPr>
            <a:lvl9pPr marL="3653728"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8087" y="1535113"/>
            <a:ext cx="5375701" cy="639762"/>
          </a:xfrm>
        </p:spPr>
        <p:txBody>
          <a:bodyPr anchor="b"/>
          <a:lstStyle>
            <a:lvl1pPr marL="0" indent="0">
              <a:buNone/>
              <a:defRPr sz="2400" b="1"/>
            </a:lvl1pPr>
            <a:lvl2pPr marL="456716" indent="0">
              <a:buNone/>
              <a:defRPr sz="2000" b="1"/>
            </a:lvl2pPr>
            <a:lvl3pPr marL="913432" indent="0">
              <a:buNone/>
              <a:defRPr sz="1800" b="1"/>
            </a:lvl3pPr>
            <a:lvl4pPr marL="1370148" indent="0">
              <a:buNone/>
              <a:defRPr sz="1600" b="1"/>
            </a:lvl4pPr>
            <a:lvl5pPr marL="1826865" indent="0">
              <a:buNone/>
              <a:defRPr sz="1600" b="1"/>
            </a:lvl5pPr>
            <a:lvl6pPr marL="2283580" indent="0">
              <a:buNone/>
              <a:defRPr sz="1600" b="1"/>
            </a:lvl6pPr>
            <a:lvl7pPr marL="2740297" indent="0">
              <a:buNone/>
              <a:defRPr sz="1600" b="1"/>
            </a:lvl7pPr>
            <a:lvl8pPr marL="3197014" indent="0">
              <a:buNone/>
              <a:defRPr sz="1600" b="1"/>
            </a:lvl8pPr>
            <a:lvl9pPr marL="36537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87"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36276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90002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10133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34" y="273050"/>
            <a:ext cx="40011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54941" y="27307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134" y="1435103"/>
            <a:ext cx="4001161" cy="4691063"/>
          </a:xfrm>
        </p:spPr>
        <p:txBody>
          <a:bodyPr/>
          <a:lstStyle>
            <a:lvl1pPr marL="0" indent="0">
              <a:buNone/>
              <a:defRPr sz="1400"/>
            </a:lvl1pPr>
            <a:lvl2pPr marL="456716" indent="0">
              <a:buNone/>
              <a:defRPr sz="1200"/>
            </a:lvl2pPr>
            <a:lvl3pPr marL="913432" indent="0">
              <a:buNone/>
              <a:defRPr sz="1000"/>
            </a:lvl3pPr>
            <a:lvl4pPr marL="1370148" indent="0">
              <a:buNone/>
              <a:defRPr sz="900"/>
            </a:lvl4pPr>
            <a:lvl5pPr marL="1826865" indent="0">
              <a:buNone/>
              <a:defRPr sz="900"/>
            </a:lvl5pPr>
            <a:lvl6pPr marL="2283580" indent="0">
              <a:buNone/>
              <a:defRPr sz="900"/>
            </a:lvl6pPr>
            <a:lvl7pPr marL="2740297" indent="0">
              <a:buNone/>
              <a:defRPr sz="900"/>
            </a:lvl7pPr>
            <a:lvl8pPr marL="3197014" indent="0">
              <a:buNone/>
              <a:defRPr sz="900"/>
            </a:lvl8pPr>
            <a:lvl9pPr marL="365372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06180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6716" indent="0">
              <a:buNone/>
              <a:defRPr sz="2800"/>
            </a:lvl2pPr>
            <a:lvl3pPr marL="913432" indent="0">
              <a:buNone/>
              <a:defRPr sz="2400"/>
            </a:lvl3pPr>
            <a:lvl4pPr marL="1370148" indent="0">
              <a:buNone/>
              <a:defRPr sz="2000"/>
            </a:lvl4pPr>
            <a:lvl5pPr marL="1826865" indent="0">
              <a:buNone/>
              <a:defRPr sz="2000"/>
            </a:lvl5pPr>
            <a:lvl6pPr marL="2283580" indent="0">
              <a:buNone/>
              <a:defRPr sz="2000"/>
            </a:lvl6pPr>
            <a:lvl7pPr marL="2740297" indent="0">
              <a:buNone/>
              <a:defRPr sz="2000"/>
            </a:lvl7pPr>
            <a:lvl8pPr marL="3197014" indent="0">
              <a:buNone/>
              <a:defRPr sz="2000"/>
            </a:lvl8pPr>
            <a:lvl9pPr marL="3653728" indent="0">
              <a:buNone/>
              <a:defRPr sz="2000"/>
            </a:lvl9pPr>
          </a:lstStyle>
          <a:p>
            <a:endParaRPr lang="en-GB"/>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6716" indent="0">
              <a:buNone/>
              <a:defRPr sz="1200"/>
            </a:lvl2pPr>
            <a:lvl3pPr marL="913432" indent="0">
              <a:buNone/>
              <a:defRPr sz="1000"/>
            </a:lvl3pPr>
            <a:lvl4pPr marL="1370148" indent="0">
              <a:buNone/>
              <a:defRPr sz="900"/>
            </a:lvl4pPr>
            <a:lvl5pPr marL="1826865" indent="0">
              <a:buNone/>
              <a:defRPr sz="900"/>
            </a:lvl5pPr>
            <a:lvl6pPr marL="2283580" indent="0">
              <a:buNone/>
              <a:defRPr sz="900"/>
            </a:lvl6pPr>
            <a:lvl7pPr marL="2740297" indent="0">
              <a:buNone/>
              <a:defRPr sz="900"/>
            </a:lvl7pPr>
            <a:lvl8pPr marL="3197014" indent="0">
              <a:buNone/>
              <a:defRPr sz="900"/>
            </a:lvl8pPr>
            <a:lvl9pPr marL="365372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26249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97186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62"/>
            <a:ext cx="2736414"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8092" y="274662"/>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08DB42-8470-4090-B32B-0C01912F54DD}" type="datetimeFigureOut">
              <a:rPr lang="en-GB" smtClean="0">
                <a:solidFill>
                  <a:prstClr val="black">
                    <a:tint val="75000"/>
                  </a:prstClr>
                </a:solidFill>
              </a:rPr>
              <a:pPr/>
              <a:t>13/09/2019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8114F84-F9E7-44E5-A572-750C92F24D0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39484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8092" y="1981200"/>
            <a:ext cx="10945654"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824278" y="3886200"/>
            <a:ext cx="8513287"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4278" y="4267200"/>
            <a:ext cx="8513287"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3040459" y="6281928"/>
            <a:ext cx="679036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3040459" y="6473952"/>
            <a:ext cx="6790360" cy="228600"/>
          </a:xfrm>
          <a:prstGeom prst="rect">
            <a:avLst/>
          </a:prstGeom>
        </p:spPr>
        <p:txBody>
          <a:bodyPr/>
          <a:lstStyle>
            <a:lvl1pPr>
              <a:buNone/>
              <a:defRPr sz="1000" baseline="0">
                <a:solidFill>
                  <a:schemeClr val="bg1">
                    <a:lumMod val="50000"/>
                  </a:schemeClr>
                </a:solidFill>
              </a:defRPr>
            </a:lvl1pPr>
          </a:lstStyle>
          <a:p>
            <a:r>
              <a:rPr lang="en-US" dirty="0"/>
              <a:t>Place Descriptor Here</a:t>
            </a:r>
          </a:p>
        </p:txBody>
      </p:sp>
    </p:spTree>
    <p:extLst>
      <p:ext uri="{BB962C8B-B14F-4D97-AF65-F5344CB8AC3E}">
        <p14:creationId xmlns:p14="http://schemas.microsoft.com/office/powerpoint/2010/main" val="5086578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092" y="274638"/>
            <a:ext cx="10945654"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8092" y="1600201"/>
            <a:ext cx="10945654"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8092" y="5791200"/>
            <a:ext cx="10945654"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21570880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092" y="274638"/>
            <a:ext cx="10945654"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8092" y="1600201"/>
            <a:ext cx="10945654"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8092" y="5791200"/>
            <a:ext cx="10945654"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760063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7.jpeg"/><Relationship Id="rId2" Type="http://schemas.openxmlformats.org/officeDocument/2006/relationships/slideLayout" Target="../slideLayouts/slideLayout48.xml"/><Relationship Id="rId16" Type="http://schemas.openxmlformats.org/officeDocument/2006/relationships/image" Target="../media/image6.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7.jpeg"/><Relationship Id="rId2" Type="http://schemas.openxmlformats.org/officeDocument/2006/relationships/slideLayout" Target="../slideLayouts/slideLayout61.xml"/><Relationship Id="rId16" Type="http://schemas.openxmlformats.org/officeDocument/2006/relationships/image" Target="../media/image6.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5.emf"/><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8.jpeg"/><Relationship Id="rId2" Type="http://schemas.openxmlformats.org/officeDocument/2006/relationships/slideLayout" Target="../slideLayouts/slideLayout74.xml"/><Relationship Id="rId16" Type="http://schemas.openxmlformats.org/officeDocument/2006/relationships/image" Target="../media/image6.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5.emf"/><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9.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8092" y="1600207"/>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8095" y="6356553"/>
            <a:ext cx="2837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12FB8-D080-4D64-AADA-1FF859CF9B47}" type="datetimeFigureOut">
              <a:rPr lang="en-GB" smtClean="0"/>
              <a:t>13/09/2019</a:t>
            </a:fld>
            <a:endParaRPr lang="en-GB"/>
          </a:p>
        </p:txBody>
      </p:sp>
      <p:sp>
        <p:nvSpPr>
          <p:cNvPr id="5" name="Footer Placeholder 4"/>
          <p:cNvSpPr>
            <a:spLocks noGrp="1"/>
          </p:cNvSpPr>
          <p:nvPr>
            <p:ph type="ftr" sz="quarter" idx="3"/>
          </p:nvPr>
        </p:nvSpPr>
        <p:spPr>
          <a:xfrm>
            <a:off x="4155301" y="6356553"/>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16076" y="6356553"/>
            <a:ext cx="28377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123FC-2CA5-498A-8733-C0B6AB3106B8}" type="slidenum">
              <a:rPr lang="en-GB" smtClean="0"/>
              <a:t>‹#›</a:t>
            </a:fld>
            <a:endParaRPr lang="en-GB"/>
          </a:p>
        </p:txBody>
      </p:sp>
    </p:spTree>
    <p:extLst>
      <p:ext uri="{BB962C8B-B14F-4D97-AF65-F5344CB8AC3E}">
        <p14:creationId xmlns:p14="http://schemas.microsoft.com/office/powerpoint/2010/main" val="44149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5B343-C7FC-43A0-9209-BD6F8998C6E5}"/>
              </a:ext>
            </a:extLst>
          </p:cNvPr>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323D1E-5D6F-48BE-8D78-96D6EE1171E8}"/>
              </a:ext>
            </a:extLst>
          </p:cNvPr>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0E9073-5682-4517-B5A4-7A3EFA37A7D4}"/>
              </a:ext>
            </a:extLst>
          </p:cNvPr>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D5EF0277-4A6E-411E-BB67-12C856917413}" type="datetimeFigureOut">
              <a:rPr lang="en-GB" smtClean="0"/>
              <a:t>13/09/2019</a:t>
            </a:fld>
            <a:endParaRPr lang="en-GB"/>
          </a:p>
        </p:txBody>
      </p:sp>
      <p:sp>
        <p:nvSpPr>
          <p:cNvPr id="5" name="Footer Placeholder 4">
            <a:extLst>
              <a:ext uri="{FF2B5EF4-FFF2-40B4-BE49-F238E27FC236}">
                <a16:creationId xmlns:a16="http://schemas.microsoft.com/office/drawing/2014/main" id="{11E69778-78DC-4343-B58A-6DF8B3A3528D}"/>
              </a:ext>
            </a:extLst>
          </p:cNvPr>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A7F7A1-BF2A-447B-A38F-E8BEF221B096}"/>
              </a:ext>
            </a:extLst>
          </p:cNvPr>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A2D2449F-46E0-4E73-A9C0-6B0EB4123FBF}" type="slidenum">
              <a:rPr lang="en-GB" smtClean="0"/>
              <a:t>‹#›</a:t>
            </a:fld>
            <a:endParaRPr lang="en-GB"/>
          </a:p>
        </p:txBody>
      </p:sp>
    </p:spTree>
    <p:extLst>
      <p:ext uri="{BB962C8B-B14F-4D97-AF65-F5344CB8AC3E}">
        <p14:creationId xmlns:p14="http://schemas.microsoft.com/office/powerpoint/2010/main" val="3904119779"/>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7"/>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5" y="6356553"/>
            <a:ext cx="2837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BC4C2-9A77-45C7-859E-AD278ECAE39E}" type="datetimeFigureOut">
              <a:rPr lang="en-US" smtClean="0">
                <a:solidFill>
                  <a:prstClr val="black">
                    <a:tint val="75000"/>
                  </a:prstClr>
                </a:solidFill>
              </a:rPr>
              <a:pPr/>
              <a:t>9/13/2019</a:t>
            </a:fld>
            <a:endParaRPr lang="en-US">
              <a:solidFill>
                <a:prstClr val="black">
                  <a:tint val="75000"/>
                </a:prstClr>
              </a:solidFill>
            </a:endParaRPr>
          </a:p>
        </p:txBody>
      </p:sp>
      <p:sp>
        <p:nvSpPr>
          <p:cNvPr id="5" name="Footer Placeholder 4"/>
          <p:cNvSpPr>
            <a:spLocks noGrp="1"/>
          </p:cNvSpPr>
          <p:nvPr>
            <p:ph type="ftr" sz="quarter" idx="3"/>
          </p:nvPr>
        </p:nvSpPr>
        <p:spPr>
          <a:xfrm>
            <a:off x="4155301" y="6356553"/>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16076" y="6356553"/>
            <a:ext cx="28377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80EB9-5DEB-4739-969B-E5638C3E0E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24835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2626" y="707281"/>
            <a:ext cx="6716457" cy="554112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69495"/>
            <a:ext cx="267560"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9" name="Footer Placeholder 4"/>
          <p:cNvSpPr>
            <a:spLocks noGrp="1"/>
          </p:cNvSpPr>
          <p:nvPr>
            <p:ph type="ftr" sz="quarter" idx="3"/>
          </p:nvPr>
        </p:nvSpPr>
        <p:spPr>
          <a:xfrm>
            <a:off x="7479537" y="6527946"/>
            <a:ext cx="3851249"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solidFill>
                  <a:srgbClr val="000000"/>
                </a:solidFill>
              </a:rPr>
              <a:t>© 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11331563" y="6527361"/>
            <a:ext cx="252818"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12" name="Straight Connector 11"/>
          <p:cNvCxnSpPr/>
          <p:nvPr userDrawn="1"/>
        </p:nvCxnSpPr>
        <p:spPr>
          <a:xfrm>
            <a:off x="485632" y="6465243"/>
            <a:ext cx="11093454"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5642" y="637840"/>
            <a:ext cx="4216527" cy="862195"/>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754161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ts val="800"/>
        </a:spcBef>
        <a:buClr>
          <a:schemeClr val="accent3">
            <a:lumMod val="75000"/>
          </a:schemeClr>
        </a:buClr>
        <a:buFont typeface="Arial" pitchFamily="34" charset="0"/>
        <a:buChar char="•"/>
        <a:tabLst>
          <a:tab pos="533387" algn="l"/>
        </a:tabLst>
        <a:defRPr sz="1600"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705" name="Picture 9" descr="NT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62818"/>
            <a:ext cx="12161838" cy="722313"/>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2"/>
          <p:cNvSpPr>
            <a:spLocks noGrp="1" noChangeArrowheads="1"/>
          </p:cNvSpPr>
          <p:nvPr>
            <p:ph type="title"/>
          </p:nvPr>
        </p:nvSpPr>
        <p:spPr bwMode="auto">
          <a:xfrm>
            <a:off x="0" y="0"/>
            <a:ext cx="12161838"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29699" name="Rectangle 3"/>
          <p:cNvSpPr>
            <a:spLocks noGrp="1" noChangeArrowheads="1"/>
          </p:cNvSpPr>
          <p:nvPr>
            <p:ph type="body" idx="1"/>
          </p:nvPr>
        </p:nvSpPr>
        <p:spPr bwMode="auto">
          <a:xfrm>
            <a:off x="238769" y="980728"/>
            <a:ext cx="1178009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9702" name="Rectangle 6"/>
          <p:cNvSpPr>
            <a:spLocks noChangeArrowheads="1"/>
          </p:cNvSpPr>
          <p:nvPr/>
        </p:nvSpPr>
        <p:spPr bwMode="auto">
          <a:xfrm>
            <a:off x="2394465" y="6308725"/>
            <a:ext cx="737311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fontAlgn="base">
              <a:spcBef>
                <a:spcPct val="0"/>
              </a:spcBef>
              <a:spcAft>
                <a:spcPct val="0"/>
              </a:spcAft>
            </a:pPr>
            <a:r>
              <a:rPr lang="en-US" sz="1200" b="1" dirty="0">
                <a:solidFill>
                  <a:srgbClr val="4F81BD">
                    <a:lumMod val="60000"/>
                    <a:lumOff val="40000"/>
                  </a:srgbClr>
                </a:solidFill>
                <a:latin typeface="Arial Narrow" pitchFamily="34" charset="0"/>
              </a:rPr>
              <a:t>AFR-Regional </a:t>
            </a:r>
            <a:r>
              <a:rPr lang="en-US" sz="1200" b="1" dirty="0" err="1">
                <a:solidFill>
                  <a:srgbClr val="4F81BD">
                    <a:lumMod val="60000"/>
                    <a:lumOff val="40000"/>
                  </a:srgbClr>
                </a:solidFill>
                <a:latin typeface="Arial Narrow" pitchFamily="34" charset="0"/>
              </a:rPr>
              <a:t>Programme</a:t>
            </a:r>
            <a:r>
              <a:rPr lang="en-US" sz="1200" b="1" dirty="0">
                <a:solidFill>
                  <a:srgbClr val="4F81BD">
                    <a:lumMod val="60000"/>
                    <a:lumOff val="40000"/>
                  </a:srgbClr>
                </a:solidFill>
                <a:latin typeface="Arial Narrow" pitchFamily="34" charset="0"/>
              </a:rPr>
              <a:t> Review Group, 18-20 April, Accra, Ghana</a:t>
            </a:r>
            <a:endParaRPr lang="en-US" sz="1200" b="1" dirty="0">
              <a:solidFill>
                <a:srgbClr val="96CCEE"/>
              </a:solidFill>
              <a:latin typeface="Arial Narrow" pitchFamily="34" charset="0"/>
            </a:endParaRPr>
          </a:p>
        </p:txBody>
      </p:sp>
      <p:pic>
        <p:nvPicPr>
          <p:cNvPr id="29706" name="Picture 10" descr="who_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487474" y="6308725"/>
            <a:ext cx="1458998"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3147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3000" b="1" baseline="0">
          <a:solidFill>
            <a:schemeClr val="tx2"/>
          </a:solidFill>
          <a:effectLst/>
          <a:latin typeface="Arial" panose="020B0604020202020204" pitchFamily="34" charset="0"/>
          <a:ea typeface="+mj-ea"/>
          <a:cs typeface="+mj-cs"/>
        </a:defRPr>
      </a:lvl1pPr>
      <a:lvl2pPr algn="ctr" rtl="0" fontAlgn="base">
        <a:spcBef>
          <a:spcPct val="0"/>
        </a:spcBef>
        <a:spcAft>
          <a:spcPct val="0"/>
        </a:spcAft>
        <a:defRPr sz="3500" b="1">
          <a:solidFill>
            <a:srgbClr val="000066"/>
          </a:solidFill>
          <a:latin typeface="Arial" charset="0"/>
          <a:cs typeface="Arial" charset="0"/>
        </a:defRPr>
      </a:lvl2pPr>
      <a:lvl3pPr algn="ctr" rtl="0" fontAlgn="base">
        <a:spcBef>
          <a:spcPct val="0"/>
        </a:spcBef>
        <a:spcAft>
          <a:spcPct val="0"/>
        </a:spcAft>
        <a:defRPr sz="3500" b="1">
          <a:solidFill>
            <a:srgbClr val="000066"/>
          </a:solidFill>
          <a:latin typeface="Arial" charset="0"/>
          <a:cs typeface="Arial" charset="0"/>
        </a:defRPr>
      </a:lvl3pPr>
      <a:lvl4pPr algn="ctr" rtl="0" fontAlgn="base">
        <a:spcBef>
          <a:spcPct val="0"/>
        </a:spcBef>
        <a:spcAft>
          <a:spcPct val="0"/>
        </a:spcAft>
        <a:defRPr sz="3500" b="1">
          <a:solidFill>
            <a:srgbClr val="000066"/>
          </a:solidFill>
          <a:latin typeface="Arial" charset="0"/>
          <a:cs typeface="Arial" charset="0"/>
        </a:defRPr>
      </a:lvl4pPr>
      <a:lvl5pPr algn="ctr" rtl="0" fontAlgn="base">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fontAlgn="base">
        <a:spcBef>
          <a:spcPct val="80000"/>
        </a:spcBef>
        <a:spcAft>
          <a:spcPct val="0"/>
        </a:spcAft>
        <a:buClr>
          <a:schemeClr val="tx2"/>
        </a:buClr>
        <a:buSzPct val="120000"/>
        <a:buFont typeface="Wingdings" panose="05000000000000000000" pitchFamily="2" charset="2"/>
        <a:buChar char="§"/>
        <a:defRPr sz="2400">
          <a:solidFill>
            <a:schemeClr val="tx1"/>
          </a:solidFill>
          <a:latin typeface="+mn-lt"/>
          <a:ea typeface="+mn-ea"/>
          <a:cs typeface="+mn-cs"/>
        </a:defRPr>
      </a:lvl1pPr>
      <a:lvl2pPr marL="627063" indent="-280988" algn="l" rtl="0" fontAlgn="base">
        <a:spcBef>
          <a:spcPct val="20000"/>
        </a:spcBef>
        <a:spcAft>
          <a:spcPct val="0"/>
        </a:spcAft>
        <a:buClr>
          <a:schemeClr val="tx2"/>
        </a:buClr>
        <a:buFont typeface="Arial" panose="020B0604020202020204" pitchFamily="34" charset="0"/>
        <a:buChar char="─"/>
        <a:defRPr sz="2100">
          <a:solidFill>
            <a:schemeClr val="tx1"/>
          </a:solidFill>
          <a:latin typeface="+mn-lt"/>
          <a:cs typeface="+mn-cs"/>
        </a:defRPr>
      </a:lvl2pPr>
      <a:lvl3pPr marL="896938" indent="-269875" algn="l" rtl="0" fontAlgn="base">
        <a:spcBef>
          <a:spcPct val="20000"/>
        </a:spcBef>
        <a:spcAft>
          <a:spcPct val="0"/>
        </a:spcAft>
        <a:buClr>
          <a:schemeClr val="tx2"/>
        </a:buClr>
        <a:buFontTx/>
        <a:buChar char="•"/>
        <a:defRPr sz="2100">
          <a:solidFill>
            <a:schemeClr val="tx1"/>
          </a:solidFill>
          <a:latin typeface="Arial Narrow" pitchFamily="34" charset="0"/>
          <a:cs typeface="+mn-cs"/>
        </a:defRPr>
      </a:lvl3pPr>
      <a:lvl4pPr marL="1663700" indent="-227013" algn="l" rtl="0" fontAlgn="base">
        <a:spcBef>
          <a:spcPct val="20000"/>
        </a:spcBef>
        <a:spcAft>
          <a:spcPct val="0"/>
        </a:spcAft>
        <a:buClr>
          <a:schemeClr val="tx2"/>
        </a:buClr>
        <a:buFontTx/>
        <a:buChar char="•"/>
        <a:defRPr sz="2100">
          <a:solidFill>
            <a:schemeClr val="tx1"/>
          </a:solidFill>
          <a:latin typeface="Arial Narrow" pitchFamily="34" charset="0"/>
          <a:cs typeface="+mn-cs"/>
        </a:defRPr>
      </a:lvl4pPr>
      <a:lvl5pPr marL="1989138" indent="-146050" algn="r" rtl="1" fontAlgn="base">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WHO-EN-BW-H"/>
          <p:cNvPicPr>
            <a:picLocks noChangeAspect="1" noChangeArrowheads="1"/>
          </p:cNvPicPr>
          <p:nvPr userDrawn="1"/>
        </p:nvPicPr>
        <p:blipFill>
          <a:blip r:embed="rId15" cstate="print">
            <a:lum contrast="12000"/>
            <a:grayscl/>
            <a:biLevel thresh="50000"/>
            <a:extLst>
              <a:ext uri="{28A0092B-C50C-407E-A947-70E740481C1C}">
                <a14:useLocalDpi xmlns:a14="http://schemas.microsoft.com/office/drawing/2010/main" val="0"/>
              </a:ext>
            </a:extLst>
          </a:blip>
          <a:srcRect/>
          <a:stretch>
            <a:fillRect/>
          </a:stretch>
        </p:blipFill>
        <p:spPr bwMode="auto">
          <a:xfrm>
            <a:off x="9807575" y="6322376"/>
            <a:ext cx="2020353" cy="49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22"/>
          <p:cNvGrpSpPr>
            <a:grpSpLocks/>
          </p:cNvGrpSpPr>
          <p:nvPr userDrawn="1"/>
        </p:nvGrpSpPr>
        <p:grpSpPr bwMode="auto">
          <a:xfrm>
            <a:off x="1806" y="6107841"/>
            <a:ext cx="12160032" cy="763120"/>
            <a:chOff x="1" y="4242"/>
            <a:chExt cx="6735" cy="530"/>
          </a:xfrm>
        </p:grpSpPr>
        <p:pic>
          <p:nvPicPr>
            <p:cNvPr id="1028" name="Picture 23" descr="Pictur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4242"/>
              <a:ext cx="673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4" descr="WHO-EN-B-H"/>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56" y="4335"/>
              <a:ext cx="89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7850800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ctr" defTabSz="1042436" rtl="0" eaLnBrk="0" fontAlgn="base" hangingPunct="0">
        <a:spcBef>
          <a:spcPct val="0"/>
        </a:spcBef>
        <a:spcAft>
          <a:spcPct val="0"/>
        </a:spcAft>
        <a:defRPr sz="4000" b="1">
          <a:solidFill>
            <a:srgbClr val="000066"/>
          </a:solidFill>
          <a:latin typeface="+mj-lt"/>
          <a:ea typeface="+mj-ea"/>
          <a:cs typeface="+mj-cs"/>
        </a:defRPr>
      </a:lvl1pPr>
      <a:lvl2pPr algn="ctr" defTabSz="1042436" rtl="0" eaLnBrk="0" fontAlgn="base" hangingPunct="0">
        <a:spcBef>
          <a:spcPct val="0"/>
        </a:spcBef>
        <a:spcAft>
          <a:spcPct val="0"/>
        </a:spcAft>
        <a:defRPr sz="4000" b="1">
          <a:solidFill>
            <a:srgbClr val="000066"/>
          </a:solidFill>
          <a:latin typeface="Arial" charset="0"/>
          <a:cs typeface="Arial" charset="0"/>
        </a:defRPr>
      </a:lvl2pPr>
      <a:lvl3pPr algn="ctr" defTabSz="1042436" rtl="0" eaLnBrk="0" fontAlgn="base" hangingPunct="0">
        <a:spcBef>
          <a:spcPct val="0"/>
        </a:spcBef>
        <a:spcAft>
          <a:spcPct val="0"/>
        </a:spcAft>
        <a:defRPr sz="4000" b="1">
          <a:solidFill>
            <a:srgbClr val="000066"/>
          </a:solidFill>
          <a:latin typeface="Arial" charset="0"/>
          <a:cs typeface="Arial" charset="0"/>
        </a:defRPr>
      </a:lvl3pPr>
      <a:lvl4pPr algn="ctr" defTabSz="1042436" rtl="0" eaLnBrk="0" fontAlgn="base" hangingPunct="0">
        <a:spcBef>
          <a:spcPct val="0"/>
        </a:spcBef>
        <a:spcAft>
          <a:spcPct val="0"/>
        </a:spcAft>
        <a:defRPr sz="4000" b="1">
          <a:solidFill>
            <a:srgbClr val="000066"/>
          </a:solidFill>
          <a:latin typeface="Arial" charset="0"/>
          <a:cs typeface="Arial" charset="0"/>
        </a:defRPr>
      </a:lvl4pPr>
      <a:lvl5pPr algn="ctr" defTabSz="1042436" rtl="0" eaLnBrk="0" fontAlgn="base" hangingPunct="0">
        <a:spcBef>
          <a:spcPct val="0"/>
        </a:spcBef>
        <a:spcAft>
          <a:spcPct val="0"/>
        </a:spcAft>
        <a:defRPr sz="4000" b="1">
          <a:solidFill>
            <a:srgbClr val="000066"/>
          </a:solidFill>
          <a:latin typeface="Arial" charset="0"/>
          <a:cs typeface="Arial" charset="0"/>
        </a:defRPr>
      </a:lvl5pPr>
      <a:lvl6pPr marL="456960" algn="ctr" defTabSz="1042436" rtl="0" fontAlgn="base">
        <a:spcBef>
          <a:spcPct val="0"/>
        </a:spcBef>
        <a:spcAft>
          <a:spcPct val="0"/>
        </a:spcAft>
        <a:defRPr sz="4000" b="1">
          <a:solidFill>
            <a:srgbClr val="000066"/>
          </a:solidFill>
          <a:latin typeface="Arial" charset="0"/>
          <a:cs typeface="Arial" charset="0"/>
        </a:defRPr>
      </a:lvl6pPr>
      <a:lvl7pPr marL="913915" algn="ctr" defTabSz="1042436" rtl="0" fontAlgn="base">
        <a:spcBef>
          <a:spcPct val="0"/>
        </a:spcBef>
        <a:spcAft>
          <a:spcPct val="0"/>
        </a:spcAft>
        <a:defRPr sz="4000" b="1">
          <a:solidFill>
            <a:srgbClr val="000066"/>
          </a:solidFill>
          <a:latin typeface="Arial" charset="0"/>
          <a:cs typeface="Arial" charset="0"/>
        </a:defRPr>
      </a:lvl7pPr>
      <a:lvl8pPr marL="1370874" algn="ctr" defTabSz="1042436" rtl="0" fontAlgn="base">
        <a:spcBef>
          <a:spcPct val="0"/>
        </a:spcBef>
        <a:spcAft>
          <a:spcPct val="0"/>
        </a:spcAft>
        <a:defRPr sz="4000" b="1">
          <a:solidFill>
            <a:srgbClr val="000066"/>
          </a:solidFill>
          <a:latin typeface="Arial" charset="0"/>
          <a:cs typeface="Arial" charset="0"/>
        </a:defRPr>
      </a:lvl8pPr>
      <a:lvl9pPr marL="1827831" algn="ctr" defTabSz="1042436" rtl="0" fontAlgn="base">
        <a:spcBef>
          <a:spcPct val="0"/>
        </a:spcBef>
        <a:spcAft>
          <a:spcPct val="0"/>
        </a:spcAft>
        <a:defRPr sz="4000" b="1">
          <a:solidFill>
            <a:srgbClr val="000066"/>
          </a:solidFill>
          <a:latin typeface="Arial" charset="0"/>
          <a:cs typeface="Arial" charset="0"/>
        </a:defRPr>
      </a:lvl9pPr>
    </p:titleStyle>
    <p:bodyStyle>
      <a:lvl1pPr marL="390318" indent="-390318" algn="l" defTabSz="1042436"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8676" indent="-322093" algn="l" defTabSz="1042436"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2755" indent="-307812" algn="l" defTabSz="104243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7645" indent="-258626" algn="l" defTabSz="104243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7337" indent="-165013" algn="r" defTabSz="1042436" rtl="1" eaLnBrk="0" fontAlgn="base" hangingPunct="0">
        <a:spcBef>
          <a:spcPct val="20000"/>
        </a:spcBef>
        <a:spcAft>
          <a:spcPct val="0"/>
        </a:spcAft>
        <a:buChar char="»"/>
        <a:defRPr sz="2300">
          <a:solidFill>
            <a:srgbClr val="000066"/>
          </a:solidFill>
          <a:latin typeface="+mn-lt"/>
          <a:cs typeface="+mn-cs"/>
        </a:defRPr>
      </a:lvl5pPr>
      <a:lvl6pPr marL="2724295" indent="-165013" algn="r" defTabSz="1042436" rtl="1" fontAlgn="base">
        <a:spcBef>
          <a:spcPct val="20000"/>
        </a:spcBef>
        <a:spcAft>
          <a:spcPct val="0"/>
        </a:spcAft>
        <a:buChar char="»"/>
        <a:defRPr sz="2300">
          <a:solidFill>
            <a:srgbClr val="000066"/>
          </a:solidFill>
          <a:latin typeface="+mn-lt"/>
          <a:cs typeface="+mn-cs"/>
        </a:defRPr>
      </a:lvl6pPr>
      <a:lvl7pPr marL="3181254" indent="-165013" algn="r" defTabSz="1042436" rtl="1" fontAlgn="base">
        <a:spcBef>
          <a:spcPct val="20000"/>
        </a:spcBef>
        <a:spcAft>
          <a:spcPct val="0"/>
        </a:spcAft>
        <a:buChar char="»"/>
        <a:defRPr sz="2300">
          <a:solidFill>
            <a:srgbClr val="000066"/>
          </a:solidFill>
          <a:latin typeface="+mn-lt"/>
          <a:cs typeface="+mn-cs"/>
        </a:defRPr>
      </a:lvl7pPr>
      <a:lvl8pPr marL="3638212" indent="-165013" algn="r" defTabSz="1042436" rtl="1" fontAlgn="base">
        <a:spcBef>
          <a:spcPct val="20000"/>
        </a:spcBef>
        <a:spcAft>
          <a:spcPct val="0"/>
        </a:spcAft>
        <a:buChar char="»"/>
        <a:defRPr sz="2300">
          <a:solidFill>
            <a:srgbClr val="000066"/>
          </a:solidFill>
          <a:latin typeface="+mn-lt"/>
          <a:cs typeface="+mn-cs"/>
        </a:defRPr>
      </a:lvl8pPr>
      <a:lvl9pPr marL="4095169" indent="-165013" algn="r" defTabSz="1042436"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4" algn="l" defTabSz="913915" rtl="0" eaLnBrk="1" latinLnBrk="0" hangingPunct="1">
        <a:defRPr sz="1800" kern="1200">
          <a:solidFill>
            <a:schemeClr val="tx1"/>
          </a:solidFill>
          <a:latin typeface="+mn-lt"/>
          <a:ea typeface="+mn-ea"/>
          <a:cs typeface="+mn-cs"/>
        </a:defRPr>
      </a:lvl4pPr>
      <a:lvl5pPr marL="1827831" algn="l" defTabSz="913915" rtl="0" eaLnBrk="1" latinLnBrk="0" hangingPunct="1">
        <a:defRPr sz="1800" kern="1200">
          <a:solidFill>
            <a:schemeClr val="tx1"/>
          </a:solidFill>
          <a:latin typeface="+mn-lt"/>
          <a:ea typeface="+mn-ea"/>
          <a:cs typeface="+mn-cs"/>
        </a:defRPr>
      </a:lvl5pPr>
      <a:lvl6pPr marL="2284791" algn="l" defTabSz="913915" rtl="0" eaLnBrk="1" latinLnBrk="0" hangingPunct="1">
        <a:defRPr sz="1800" kern="1200">
          <a:solidFill>
            <a:schemeClr val="tx1"/>
          </a:solidFill>
          <a:latin typeface="+mn-lt"/>
          <a:ea typeface="+mn-ea"/>
          <a:cs typeface="+mn-cs"/>
        </a:defRPr>
      </a:lvl6pPr>
      <a:lvl7pPr marL="2741749" algn="l" defTabSz="913915" rtl="0" eaLnBrk="1" latinLnBrk="0" hangingPunct="1">
        <a:defRPr sz="1800" kern="1200">
          <a:solidFill>
            <a:schemeClr val="tx1"/>
          </a:solidFill>
          <a:latin typeface="+mn-lt"/>
          <a:ea typeface="+mn-ea"/>
          <a:cs typeface="+mn-cs"/>
        </a:defRPr>
      </a:lvl7pPr>
      <a:lvl8pPr marL="3198706" algn="l" defTabSz="913915" rtl="0" eaLnBrk="1" latinLnBrk="0" hangingPunct="1">
        <a:defRPr sz="1800" kern="1200">
          <a:solidFill>
            <a:schemeClr val="tx1"/>
          </a:solidFill>
          <a:latin typeface="+mn-lt"/>
          <a:ea typeface="+mn-ea"/>
          <a:cs typeface="+mn-cs"/>
        </a:defRPr>
      </a:lvl8pPr>
      <a:lvl9pPr marL="3655664" algn="l" defTabSz="91391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WHO-EN-BW-H"/>
          <p:cNvPicPr>
            <a:picLocks noChangeAspect="1" noChangeArrowheads="1"/>
          </p:cNvPicPr>
          <p:nvPr userDrawn="1"/>
        </p:nvPicPr>
        <p:blipFill>
          <a:blip r:embed="rId15" cstate="print">
            <a:lum contrast="12000"/>
            <a:grayscl/>
            <a:biLevel thresh="50000"/>
            <a:extLst>
              <a:ext uri="{28A0092B-C50C-407E-A947-70E740481C1C}">
                <a14:useLocalDpi xmlns:a14="http://schemas.microsoft.com/office/drawing/2010/main" val="0"/>
              </a:ext>
            </a:extLst>
          </a:blip>
          <a:srcRect/>
          <a:stretch>
            <a:fillRect/>
          </a:stretch>
        </p:blipFill>
        <p:spPr bwMode="auto">
          <a:xfrm>
            <a:off x="9807587" y="6322376"/>
            <a:ext cx="2020353" cy="49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22"/>
          <p:cNvGrpSpPr>
            <a:grpSpLocks/>
          </p:cNvGrpSpPr>
          <p:nvPr userDrawn="1"/>
        </p:nvGrpSpPr>
        <p:grpSpPr bwMode="auto">
          <a:xfrm>
            <a:off x="1806" y="6107841"/>
            <a:ext cx="12160032" cy="763120"/>
            <a:chOff x="1" y="4242"/>
            <a:chExt cx="6735" cy="530"/>
          </a:xfrm>
        </p:grpSpPr>
        <p:pic>
          <p:nvPicPr>
            <p:cNvPr id="1028" name="Picture 23" descr="Pictur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4242"/>
              <a:ext cx="673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4" descr="WHO-EN-B-H"/>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56" y="4335"/>
              <a:ext cx="89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817191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xStyles>
    <p:titleStyle>
      <a:lvl1pPr algn="ctr" defTabSz="1040415" rtl="0" eaLnBrk="0" fontAlgn="base" hangingPunct="0">
        <a:spcBef>
          <a:spcPct val="0"/>
        </a:spcBef>
        <a:spcAft>
          <a:spcPct val="0"/>
        </a:spcAft>
        <a:defRPr sz="4000" b="1">
          <a:solidFill>
            <a:srgbClr val="000066"/>
          </a:solidFill>
          <a:latin typeface="+mj-lt"/>
          <a:ea typeface="+mj-ea"/>
          <a:cs typeface="+mj-cs"/>
        </a:defRPr>
      </a:lvl1pPr>
      <a:lvl2pPr algn="ctr" defTabSz="1040415" rtl="0" eaLnBrk="0" fontAlgn="base" hangingPunct="0">
        <a:spcBef>
          <a:spcPct val="0"/>
        </a:spcBef>
        <a:spcAft>
          <a:spcPct val="0"/>
        </a:spcAft>
        <a:defRPr sz="4000" b="1">
          <a:solidFill>
            <a:srgbClr val="000066"/>
          </a:solidFill>
          <a:latin typeface="Arial" charset="0"/>
          <a:cs typeface="Arial" charset="0"/>
        </a:defRPr>
      </a:lvl2pPr>
      <a:lvl3pPr algn="ctr" defTabSz="1040415" rtl="0" eaLnBrk="0" fontAlgn="base" hangingPunct="0">
        <a:spcBef>
          <a:spcPct val="0"/>
        </a:spcBef>
        <a:spcAft>
          <a:spcPct val="0"/>
        </a:spcAft>
        <a:defRPr sz="4000" b="1">
          <a:solidFill>
            <a:srgbClr val="000066"/>
          </a:solidFill>
          <a:latin typeface="Arial" charset="0"/>
          <a:cs typeface="Arial" charset="0"/>
        </a:defRPr>
      </a:lvl3pPr>
      <a:lvl4pPr algn="ctr" defTabSz="1040415" rtl="0" eaLnBrk="0" fontAlgn="base" hangingPunct="0">
        <a:spcBef>
          <a:spcPct val="0"/>
        </a:spcBef>
        <a:spcAft>
          <a:spcPct val="0"/>
        </a:spcAft>
        <a:defRPr sz="4000" b="1">
          <a:solidFill>
            <a:srgbClr val="000066"/>
          </a:solidFill>
          <a:latin typeface="Arial" charset="0"/>
          <a:cs typeface="Arial" charset="0"/>
        </a:defRPr>
      </a:lvl4pPr>
      <a:lvl5pPr algn="ctr" defTabSz="1040415" rtl="0" eaLnBrk="0" fontAlgn="base" hangingPunct="0">
        <a:spcBef>
          <a:spcPct val="0"/>
        </a:spcBef>
        <a:spcAft>
          <a:spcPct val="0"/>
        </a:spcAft>
        <a:defRPr sz="4000" b="1">
          <a:solidFill>
            <a:srgbClr val="000066"/>
          </a:solidFill>
          <a:latin typeface="Arial" charset="0"/>
          <a:cs typeface="Arial" charset="0"/>
        </a:defRPr>
      </a:lvl5pPr>
      <a:lvl6pPr marL="456069" algn="ctr" defTabSz="1040415" rtl="0" fontAlgn="base">
        <a:spcBef>
          <a:spcPct val="0"/>
        </a:spcBef>
        <a:spcAft>
          <a:spcPct val="0"/>
        </a:spcAft>
        <a:defRPr sz="4000" b="1">
          <a:solidFill>
            <a:srgbClr val="000066"/>
          </a:solidFill>
          <a:latin typeface="Arial" charset="0"/>
          <a:cs typeface="Arial" charset="0"/>
        </a:defRPr>
      </a:lvl6pPr>
      <a:lvl7pPr marL="912135" algn="ctr" defTabSz="1040415" rtl="0" fontAlgn="base">
        <a:spcBef>
          <a:spcPct val="0"/>
        </a:spcBef>
        <a:spcAft>
          <a:spcPct val="0"/>
        </a:spcAft>
        <a:defRPr sz="4000" b="1">
          <a:solidFill>
            <a:srgbClr val="000066"/>
          </a:solidFill>
          <a:latin typeface="Arial" charset="0"/>
          <a:cs typeface="Arial" charset="0"/>
        </a:defRPr>
      </a:lvl7pPr>
      <a:lvl8pPr marL="1368215" algn="ctr" defTabSz="1040415" rtl="0" fontAlgn="base">
        <a:spcBef>
          <a:spcPct val="0"/>
        </a:spcBef>
        <a:spcAft>
          <a:spcPct val="0"/>
        </a:spcAft>
        <a:defRPr sz="4000" b="1">
          <a:solidFill>
            <a:srgbClr val="000066"/>
          </a:solidFill>
          <a:latin typeface="Arial" charset="0"/>
          <a:cs typeface="Arial" charset="0"/>
        </a:defRPr>
      </a:lvl8pPr>
      <a:lvl9pPr marL="1824286" algn="ctr" defTabSz="1040415" rtl="0" fontAlgn="base">
        <a:spcBef>
          <a:spcPct val="0"/>
        </a:spcBef>
        <a:spcAft>
          <a:spcPct val="0"/>
        </a:spcAft>
        <a:defRPr sz="4000" b="1">
          <a:solidFill>
            <a:srgbClr val="000066"/>
          </a:solidFill>
          <a:latin typeface="Arial" charset="0"/>
          <a:cs typeface="Arial" charset="0"/>
        </a:defRPr>
      </a:lvl9pPr>
    </p:titleStyle>
    <p:bodyStyle>
      <a:lvl1pPr marL="389559" indent="-389559" algn="l" defTabSz="1040415"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6895" indent="-321470" algn="l" defTabSz="1040415"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29976" indent="-307213" algn="l" defTabSz="1040415"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3965" indent="-258124" algn="l" defTabSz="1040415"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2940" indent="-164693" algn="r" defTabSz="1040415" rtl="1" eaLnBrk="0" fontAlgn="base" hangingPunct="0">
        <a:spcBef>
          <a:spcPct val="20000"/>
        </a:spcBef>
        <a:spcAft>
          <a:spcPct val="0"/>
        </a:spcAft>
        <a:buChar char="»"/>
        <a:defRPr sz="2300">
          <a:solidFill>
            <a:srgbClr val="000066"/>
          </a:solidFill>
          <a:latin typeface="+mn-lt"/>
          <a:cs typeface="+mn-cs"/>
        </a:defRPr>
      </a:lvl5pPr>
      <a:lvl6pPr marL="2719014" indent="-164693" algn="r" defTabSz="1040415" rtl="1" fontAlgn="base">
        <a:spcBef>
          <a:spcPct val="20000"/>
        </a:spcBef>
        <a:spcAft>
          <a:spcPct val="0"/>
        </a:spcAft>
        <a:buChar char="»"/>
        <a:defRPr sz="2300">
          <a:solidFill>
            <a:srgbClr val="000066"/>
          </a:solidFill>
          <a:latin typeface="+mn-lt"/>
          <a:cs typeface="+mn-cs"/>
        </a:defRPr>
      </a:lvl6pPr>
      <a:lvl7pPr marL="3175085" indent="-164693" algn="r" defTabSz="1040415" rtl="1" fontAlgn="base">
        <a:spcBef>
          <a:spcPct val="20000"/>
        </a:spcBef>
        <a:spcAft>
          <a:spcPct val="0"/>
        </a:spcAft>
        <a:buChar char="»"/>
        <a:defRPr sz="2300">
          <a:solidFill>
            <a:srgbClr val="000066"/>
          </a:solidFill>
          <a:latin typeface="+mn-lt"/>
          <a:cs typeface="+mn-cs"/>
        </a:defRPr>
      </a:lvl7pPr>
      <a:lvl8pPr marL="3631157" indent="-164693" algn="r" defTabSz="1040415" rtl="1" fontAlgn="base">
        <a:spcBef>
          <a:spcPct val="20000"/>
        </a:spcBef>
        <a:spcAft>
          <a:spcPct val="0"/>
        </a:spcAft>
        <a:buChar char="»"/>
        <a:defRPr sz="2300">
          <a:solidFill>
            <a:srgbClr val="000066"/>
          </a:solidFill>
          <a:latin typeface="+mn-lt"/>
          <a:cs typeface="+mn-cs"/>
        </a:defRPr>
      </a:lvl8pPr>
      <a:lvl9pPr marL="4087232" indent="-164693" algn="r" defTabSz="1040415"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2135" rtl="0" eaLnBrk="1" latinLnBrk="0" hangingPunct="1">
        <a:defRPr sz="1800" kern="1200">
          <a:solidFill>
            <a:schemeClr val="tx1"/>
          </a:solidFill>
          <a:latin typeface="+mn-lt"/>
          <a:ea typeface="+mn-ea"/>
          <a:cs typeface="+mn-cs"/>
        </a:defRPr>
      </a:lvl1pPr>
      <a:lvl2pPr marL="456069" algn="l" defTabSz="912135" rtl="0" eaLnBrk="1" latinLnBrk="0" hangingPunct="1">
        <a:defRPr sz="1800" kern="1200">
          <a:solidFill>
            <a:schemeClr val="tx1"/>
          </a:solidFill>
          <a:latin typeface="+mn-lt"/>
          <a:ea typeface="+mn-ea"/>
          <a:cs typeface="+mn-cs"/>
        </a:defRPr>
      </a:lvl2pPr>
      <a:lvl3pPr marL="912135" algn="l" defTabSz="912135" rtl="0" eaLnBrk="1" latinLnBrk="0" hangingPunct="1">
        <a:defRPr sz="1800" kern="1200">
          <a:solidFill>
            <a:schemeClr val="tx1"/>
          </a:solidFill>
          <a:latin typeface="+mn-lt"/>
          <a:ea typeface="+mn-ea"/>
          <a:cs typeface="+mn-cs"/>
        </a:defRPr>
      </a:lvl3pPr>
      <a:lvl4pPr marL="1368215" algn="l" defTabSz="912135" rtl="0" eaLnBrk="1" latinLnBrk="0" hangingPunct="1">
        <a:defRPr sz="1800" kern="1200">
          <a:solidFill>
            <a:schemeClr val="tx1"/>
          </a:solidFill>
          <a:latin typeface="+mn-lt"/>
          <a:ea typeface="+mn-ea"/>
          <a:cs typeface="+mn-cs"/>
        </a:defRPr>
      </a:lvl4pPr>
      <a:lvl5pPr marL="1824286" algn="l" defTabSz="912135" rtl="0" eaLnBrk="1" latinLnBrk="0" hangingPunct="1">
        <a:defRPr sz="1800" kern="1200">
          <a:solidFill>
            <a:schemeClr val="tx1"/>
          </a:solidFill>
          <a:latin typeface="+mn-lt"/>
          <a:ea typeface="+mn-ea"/>
          <a:cs typeface="+mn-cs"/>
        </a:defRPr>
      </a:lvl5pPr>
      <a:lvl6pPr marL="2280360" algn="l" defTabSz="912135" rtl="0" eaLnBrk="1" latinLnBrk="0" hangingPunct="1">
        <a:defRPr sz="1800" kern="1200">
          <a:solidFill>
            <a:schemeClr val="tx1"/>
          </a:solidFill>
          <a:latin typeface="+mn-lt"/>
          <a:ea typeface="+mn-ea"/>
          <a:cs typeface="+mn-cs"/>
        </a:defRPr>
      </a:lvl6pPr>
      <a:lvl7pPr marL="2736432" algn="l" defTabSz="912135" rtl="0" eaLnBrk="1" latinLnBrk="0" hangingPunct="1">
        <a:defRPr sz="1800" kern="1200">
          <a:solidFill>
            <a:schemeClr val="tx1"/>
          </a:solidFill>
          <a:latin typeface="+mn-lt"/>
          <a:ea typeface="+mn-ea"/>
          <a:cs typeface="+mn-cs"/>
        </a:defRPr>
      </a:lvl7pPr>
      <a:lvl8pPr marL="3192503" algn="l" defTabSz="912135" rtl="0" eaLnBrk="1" latinLnBrk="0" hangingPunct="1">
        <a:defRPr sz="1800" kern="1200">
          <a:solidFill>
            <a:schemeClr val="tx1"/>
          </a:solidFill>
          <a:latin typeface="+mn-lt"/>
          <a:ea typeface="+mn-ea"/>
          <a:cs typeface="+mn-cs"/>
        </a:defRPr>
      </a:lvl8pPr>
      <a:lvl9pPr marL="3648575" algn="l" defTabSz="91213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WHO-EN-BW-H"/>
          <p:cNvPicPr>
            <a:picLocks noChangeAspect="1" noChangeArrowheads="1"/>
          </p:cNvPicPr>
          <p:nvPr userDrawn="1"/>
        </p:nvPicPr>
        <p:blipFill>
          <a:blip r:embed="rId15" cstate="print">
            <a:lum contrast="12000"/>
            <a:grayscl/>
            <a:biLevel thresh="50000"/>
            <a:extLst>
              <a:ext uri="{28A0092B-C50C-407E-A947-70E740481C1C}">
                <a14:useLocalDpi xmlns:a14="http://schemas.microsoft.com/office/drawing/2010/main" val="0"/>
              </a:ext>
            </a:extLst>
          </a:blip>
          <a:srcRect/>
          <a:stretch>
            <a:fillRect/>
          </a:stretch>
        </p:blipFill>
        <p:spPr bwMode="auto">
          <a:xfrm>
            <a:off x="9807563" y="6322376"/>
            <a:ext cx="2020353" cy="49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22"/>
          <p:cNvGrpSpPr>
            <a:grpSpLocks/>
          </p:cNvGrpSpPr>
          <p:nvPr userDrawn="1"/>
        </p:nvGrpSpPr>
        <p:grpSpPr bwMode="auto">
          <a:xfrm>
            <a:off x="1806" y="6107841"/>
            <a:ext cx="12160032" cy="763120"/>
            <a:chOff x="1" y="4242"/>
            <a:chExt cx="6735" cy="530"/>
          </a:xfrm>
        </p:grpSpPr>
        <p:pic>
          <p:nvPicPr>
            <p:cNvPr id="1028" name="Picture 23" descr="Pictur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4242"/>
              <a:ext cx="673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4" descr="WHO-EN-B-H"/>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5656" y="4335"/>
              <a:ext cx="89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383245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txStyles>
    <p:titleStyle>
      <a:lvl1pPr algn="ctr" defTabSz="1042436" rtl="0" eaLnBrk="0" fontAlgn="base" hangingPunct="0">
        <a:spcBef>
          <a:spcPct val="0"/>
        </a:spcBef>
        <a:spcAft>
          <a:spcPct val="0"/>
        </a:spcAft>
        <a:defRPr sz="4000" b="1">
          <a:solidFill>
            <a:srgbClr val="000066"/>
          </a:solidFill>
          <a:latin typeface="+mj-lt"/>
          <a:ea typeface="+mj-ea"/>
          <a:cs typeface="+mj-cs"/>
        </a:defRPr>
      </a:lvl1pPr>
      <a:lvl2pPr algn="ctr" defTabSz="1042436" rtl="0" eaLnBrk="0" fontAlgn="base" hangingPunct="0">
        <a:spcBef>
          <a:spcPct val="0"/>
        </a:spcBef>
        <a:spcAft>
          <a:spcPct val="0"/>
        </a:spcAft>
        <a:defRPr sz="4000" b="1">
          <a:solidFill>
            <a:srgbClr val="000066"/>
          </a:solidFill>
          <a:latin typeface="Arial" charset="0"/>
          <a:cs typeface="Arial" charset="0"/>
        </a:defRPr>
      </a:lvl2pPr>
      <a:lvl3pPr algn="ctr" defTabSz="1042436" rtl="0" eaLnBrk="0" fontAlgn="base" hangingPunct="0">
        <a:spcBef>
          <a:spcPct val="0"/>
        </a:spcBef>
        <a:spcAft>
          <a:spcPct val="0"/>
        </a:spcAft>
        <a:defRPr sz="4000" b="1">
          <a:solidFill>
            <a:srgbClr val="000066"/>
          </a:solidFill>
          <a:latin typeface="Arial" charset="0"/>
          <a:cs typeface="Arial" charset="0"/>
        </a:defRPr>
      </a:lvl3pPr>
      <a:lvl4pPr algn="ctr" defTabSz="1042436" rtl="0" eaLnBrk="0" fontAlgn="base" hangingPunct="0">
        <a:spcBef>
          <a:spcPct val="0"/>
        </a:spcBef>
        <a:spcAft>
          <a:spcPct val="0"/>
        </a:spcAft>
        <a:defRPr sz="4000" b="1">
          <a:solidFill>
            <a:srgbClr val="000066"/>
          </a:solidFill>
          <a:latin typeface="Arial" charset="0"/>
          <a:cs typeface="Arial" charset="0"/>
        </a:defRPr>
      </a:lvl4pPr>
      <a:lvl5pPr algn="ctr" defTabSz="1042436" rtl="0" eaLnBrk="0" fontAlgn="base" hangingPunct="0">
        <a:spcBef>
          <a:spcPct val="0"/>
        </a:spcBef>
        <a:spcAft>
          <a:spcPct val="0"/>
        </a:spcAft>
        <a:defRPr sz="4000" b="1">
          <a:solidFill>
            <a:srgbClr val="000066"/>
          </a:solidFill>
          <a:latin typeface="Arial" charset="0"/>
          <a:cs typeface="Arial" charset="0"/>
        </a:defRPr>
      </a:lvl5pPr>
      <a:lvl6pPr marL="456960" algn="ctr" defTabSz="1042436" rtl="0" fontAlgn="base">
        <a:spcBef>
          <a:spcPct val="0"/>
        </a:spcBef>
        <a:spcAft>
          <a:spcPct val="0"/>
        </a:spcAft>
        <a:defRPr sz="4000" b="1">
          <a:solidFill>
            <a:srgbClr val="000066"/>
          </a:solidFill>
          <a:latin typeface="Arial" charset="0"/>
          <a:cs typeface="Arial" charset="0"/>
        </a:defRPr>
      </a:lvl6pPr>
      <a:lvl7pPr marL="913915" algn="ctr" defTabSz="1042436" rtl="0" fontAlgn="base">
        <a:spcBef>
          <a:spcPct val="0"/>
        </a:spcBef>
        <a:spcAft>
          <a:spcPct val="0"/>
        </a:spcAft>
        <a:defRPr sz="4000" b="1">
          <a:solidFill>
            <a:srgbClr val="000066"/>
          </a:solidFill>
          <a:latin typeface="Arial" charset="0"/>
          <a:cs typeface="Arial" charset="0"/>
        </a:defRPr>
      </a:lvl7pPr>
      <a:lvl8pPr marL="1370874" algn="ctr" defTabSz="1042436" rtl="0" fontAlgn="base">
        <a:spcBef>
          <a:spcPct val="0"/>
        </a:spcBef>
        <a:spcAft>
          <a:spcPct val="0"/>
        </a:spcAft>
        <a:defRPr sz="4000" b="1">
          <a:solidFill>
            <a:srgbClr val="000066"/>
          </a:solidFill>
          <a:latin typeface="Arial" charset="0"/>
          <a:cs typeface="Arial" charset="0"/>
        </a:defRPr>
      </a:lvl8pPr>
      <a:lvl9pPr marL="1827831" algn="ctr" defTabSz="1042436" rtl="0" fontAlgn="base">
        <a:spcBef>
          <a:spcPct val="0"/>
        </a:spcBef>
        <a:spcAft>
          <a:spcPct val="0"/>
        </a:spcAft>
        <a:defRPr sz="4000" b="1">
          <a:solidFill>
            <a:srgbClr val="000066"/>
          </a:solidFill>
          <a:latin typeface="Arial" charset="0"/>
          <a:cs typeface="Arial" charset="0"/>
        </a:defRPr>
      </a:lvl9pPr>
    </p:titleStyle>
    <p:bodyStyle>
      <a:lvl1pPr marL="390318" indent="-390318" algn="l" defTabSz="1042436"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8676" indent="-322093" algn="l" defTabSz="1042436"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2755" indent="-307812" algn="l" defTabSz="104243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7645" indent="-258626" algn="l" defTabSz="104243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7337" indent="-165013" algn="r" defTabSz="1042436" rtl="1" eaLnBrk="0" fontAlgn="base" hangingPunct="0">
        <a:spcBef>
          <a:spcPct val="20000"/>
        </a:spcBef>
        <a:spcAft>
          <a:spcPct val="0"/>
        </a:spcAft>
        <a:buChar char="»"/>
        <a:defRPr sz="2300">
          <a:solidFill>
            <a:srgbClr val="000066"/>
          </a:solidFill>
          <a:latin typeface="+mn-lt"/>
          <a:cs typeface="+mn-cs"/>
        </a:defRPr>
      </a:lvl5pPr>
      <a:lvl6pPr marL="2724295" indent="-165013" algn="r" defTabSz="1042436" rtl="1" fontAlgn="base">
        <a:spcBef>
          <a:spcPct val="20000"/>
        </a:spcBef>
        <a:spcAft>
          <a:spcPct val="0"/>
        </a:spcAft>
        <a:buChar char="»"/>
        <a:defRPr sz="2300">
          <a:solidFill>
            <a:srgbClr val="000066"/>
          </a:solidFill>
          <a:latin typeface="+mn-lt"/>
          <a:cs typeface="+mn-cs"/>
        </a:defRPr>
      </a:lvl6pPr>
      <a:lvl7pPr marL="3181254" indent="-165013" algn="r" defTabSz="1042436" rtl="1" fontAlgn="base">
        <a:spcBef>
          <a:spcPct val="20000"/>
        </a:spcBef>
        <a:spcAft>
          <a:spcPct val="0"/>
        </a:spcAft>
        <a:buChar char="»"/>
        <a:defRPr sz="2300">
          <a:solidFill>
            <a:srgbClr val="000066"/>
          </a:solidFill>
          <a:latin typeface="+mn-lt"/>
          <a:cs typeface="+mn-cs"/>
        </a:defRPr>
      </a:lvl7pPr>
      <a:lvl8pPr marL="3638212" indent="-165013" algn="r" defTabSz="1042436" rtl="1" fontAlgn="base">
        <a:spcBef>
          <a:spcPct val="20000"/>
        </a:spcBef>
        <a:spcAft>
          <a:spcPct val="0"/>
        </a:spcAft>
        <a:buChar char="»"/>
        <a:defRPr sz="2300">
          <a:solidFill>
            <a:srgbClr val="000066"/>
          </a:solidFill>
          <a:latin typeface="+mn-lt"/>
          <a:cs typeface="+mn-cs"/>
        </a:defRPr>
      </a:lvl8pPr>
      <a:lvl9pPr marL="4095169" indent="-165013" algn="r" defTabSz="1042436"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4" algn="l" defTabSz="913915" rtl="0" eaLnBrk="1" latinLnBrk="0" hangingPunct="1">
        <a:defRPr sz="1800" kern="1200">
          <a:solidFill>
            <a:schemeClr val="tx1"/>
          </a:solidFill>
          <a:latin typeface="+mn-lt"/>
          <a:ea typeface="+mn-ea"/>
          <a:cs typeface="+mn-cs"/>
        </a:defRPr>
      </a:lvl4pPr>
      <a:lvl5pPr marL="1827831" algn="l" defTabSz="913915" rtl="0" eaLnBrk="1" latinLnBrk="0" hangingPunct="1">
        <a:defRPr sz="1800" kern="1200">
          <a:solidFill>
            <a:schemeClr val="tx1"/>
          </a:solidFill>
          <a:latin typeface="+mn-lt"/>
          <a:ea typeface="+mn-ea"/>
          <a:cs typeface="+mn-cs"/>
        </a:defRPr>
      </a:lvl5pPr>
      <a:lvl6pPr marL="2284791" algn="l" defTabSz="913915" rtl="0" eaLnBrk="1" latinLnBrk="0" hangingPunct="1">
        <a:defRPr sz="1800" kern="1200">
          <a:solidFill>
            <a:schemeClr val="tx1"/>
          </a:solidFill>
          <a:latin typeface="+mn-lt"/>
          <a:ea typeface="+mn-ea"/>
          <a:cs typeface="+mn-cs"/>
        </a:defRPr>
      </a:lvl6pPr>
      <a:lvl7pPr marL="2741749" algn="l" defTabSz="913915" rtl="0" eaLnBrk="1" latinLnBrk="0" hangingPunct="1">
        <a:defRPr sz="1800" kern="1200">
          <a:solidFill>
            <a:schemeClr val="tx1"/>
          </a:solidFill>
          <a:latin typeface="+mn-lt"/>
          <a:ea typeface="+mn-ea"/>
          <a:cs typeface="+mn-cs"/>
        </a:defRPr>
      </a:lvl7pPr>
      <a:lvl8pPr marL="3198706" algn="l" defTabSz="913915" rtl="0" eaLnBrk="1" latinLnBrk="0" hangingPunct="1">
        <a:defRPr sz="1800" kern="1200">
          <a:solidFill>
            <a:schemeClr val="tx1"/>
          </a:solidFill>
          <a:latin typeface="+mn-lt"/>
          <a:ea typeface="+mn-ea"/>
          <a:cs typeface="+mn-cs"/>
        </a:defRPr>
      </a:lvl8pPr>
      <a:lvl9pPr marL="3655664" algn="l" defTabSz="91391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91344" tIns="45672" rIns="91344" bIns="45672"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8092" y="1600206"/>
            <a:ext cx="10945654" cy="4525963"/>
          </a:xfrm>
          <a:prstGeom prst="rect">
            <a:avLst/>
          </a:prstGeom>
        </p:spPr>
        <p:txBody>
          <a:bodyPr vert="horz" lIns="91344" tIns="45672" rIns="91344" bIns="456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8093" y="6356407"/>
            <a:ext cx="2837762" cy="365125"/>
          </a:xfrm>
          <a:prstGeom prst="rect">
            <a:avLst/>
          </a:prstGeom>
        </p:spPr>
        <p:txBody>
          <a:bodyPr vert="horz" lIns="91344" tIns="45672" rIns="91344" bIns="45672" rtlCol="0" anchor="ctr"/>
          <a:lstStyle>
            <a:lvl1pPr algn="l">
              <a:defRPr sz="1200">
                <a:solidFill>
                  <a:schemeClr val="tx1">
                    <a:tint val="75000"/>
                  </a:schemeClr>
                </a:solidFill>
              </a:defRPr>
            </a:lvl1pPr>
          </a:lstStyle>
          <a:p>
            <a:pPr defTabSz="913432"/>
            <a:fld id="{E508DB42-8470-4090-B32B-0C01912F54DD}" type="datetimeFigureOut">
              <a:rPr lang="en-GB" smtClean="0">
                <a:solidFill>
                  <a:prstClr val="black">
                    <a:tint val="75000"/>
                  </a:prstClr>
                </a:solidFill>
              </a:rPr>
              <a:pPr defTabSz="913432"/>
              <a:t>13/09/2019</a:t>
            </a:fld>
            <a:endParaRPr lang="en-GB">
              <a:solidFill>
                <a:prstClr val="black">
                  <a:tint val="75000"/>
                </a:prstClr>
              </a:solidFill>
            </a:endParaRPr>
          </a:p>
        </p:txBody>
      </p:sp>
      <p:sp>
        <p:nvSpPr>
          <p:cNvPr id="5" name="Footer Placeholder 4"/>
          <p:cNvSpPr>
            <a:spLocks noGrp="1"/>
          </p:cNvSpPr>
          <p:nvPr>
            <p:ph type="ftr" sz="quarter" idx="3"/>
          </p:nvPr>
        </p:nvSpPr>
        <p:spPr>
          <a:xfrm>
            <a:off x="4155298" y="6356407"/>
            <a:ext cx="3851249" cy="365125"/>
          </a:xfrm>
          <a:prstGeom prst="rect">
            <a:avLst/>
          </a:prstGeom>
        </p:spPr>
        <p:txBody>
          <a:bodyPr vert="horz" lIns="91344" tIns="45672" rIns="91344" bIns="45672" rtlCol="0" anchor="ctr"/>
          <a:lstStyle>
            <a:lvl1pPr algn="ctr">
              <a:defRPr sz="1200">
                <a:solidFill>
                  <a:schemeClr val="tx1">
                    <a:tint val="75000"/>
                  </a:schemeClr>
                </a:solidFill>
              </a:defRPr>
            </a:lvl1pPr>
          </a:lstStyle>
          <a:p>
            <a:pPr defTabSz="913432"/>
            <a:endParaRPr lang="en-GB">
              <a:solidFill>
                <a:prstClr val="black">
                  <a:tint val="75000"/>
                </a:prstClr>
              </a:solidFill>
            </a:endParaRPr>
          </a:p>
        </p:txBody>
      </p:sp>
      <p:sp>
        <p:nvSpPr>
          <p:cNvPr id="6" name="Slide Number Placeholder 5"/>
          <p:cNvSpPr>
            <a:spLocks noGrp="1"/>
          </p:cNvSpPr>
          <p:nvPr>
            <p:ph type="sldNum" sz="quarter" idx="4"/>
          </p:nvPr>
        </p:nvSpPr>
        <p:spPr>
          <a:xfrm>
            <a:off x="8715984" y="6356407"/>
            <a:ext cx="2837762" cy="365125"/>
          </a:xfrm>
          <a:prstGeom prst="rect">
            <a:avLst/>
          </a:prstGeom>
        </p:spPr>
        <p:txBody>
          <a:bodyPr vert="horz" lIns="91344" tIns="45672" rIns="91344" bIns="45672" rtlCol="0" anchor="ctr"/>
          <a:lstStyle>
            <a:lvl1pPr algn="r">
              <a:defRPr sz="1200">
                <a:solidFill>
                  <a:schemeClr val="tx1">
                    <a:tint val="75000"/>
                  </a:schemeClr>
                </a:solidFill>
              </a:defRPr>
            </a:lvl1pPr>
          </a:lstStyle>
          <a:p>
            <a:pPr defTabSz="913432"/>
            <a:fld id="{78114F84-F9E7-44E5-A572-750C92F24D06}" type="slidenum">
              <a:rPr lang="en-GB" smtClean="0">
                <a:solidFill>
                  <a:prstClr val="black">
                    <a:tint val="75000"/>
                  </a:prstClr>
                </a:solidFill>
              </a:rPr>
              <a:pPr defTabSz="913432"/>
              <a:t>‹#›</a:t>
            </a:fld>
            <a:endParaRPr lang="en-GB">
              <a:solidFill>
                <a:prstClr val="black">
                  <a:tint val="75000"/>
                </a:prstClr>
              </a:solidFill>
            </a:endParaRPr>
          </a:p>
        </p:txBody>
      </p:sp>
    </p:spTree>
    <p:extLst>
      <p:ext uri="{BB962C8B-B14F-4D97-AF65-F5344CB8AC3E}">
        <p14:creationId xmlns:p14="http://schemas.microsoft.com/office/powerpoint/2010/main" val="138408071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3432" rtl="0" eaLnBrk="1" latinLnBrk="0" hangingPunct="1">
        <a:spcBef>
          <a:spcPct val="0"/>
        </a:spcBef>
        <a:buNone/>
        <a:defRPr sz="4400" kern="1200">
          <a:solidFill>
            <a:schemeClr val="tx1"/>
          </a:solidFill>
          <a:latin typeface="+mj-lt"/>
          <a:ea typeface="+mj-ea"/>
          <a:cs typeface="+mj-cs"/>
        </a:defRPr>
      </a:lvl1pPr>
    </p:titleStyle>
    <p:bodyStyle>
      <a:lvl1pPr marL="342536" indent="-342536" algn="l" defTabSz="91343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164" indent="-285450" algn="l" defTabSz="9134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790" indent="-228358" algn="l" defTabSz="9134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507"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222"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939"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654"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372"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088" indent="-228358" algn="l" defTabSz="9134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432" rtl="0" eaLnBrk="1" latinLnBrk="0" hangingPunct="1">
        <a:defRPr sz="1800" kern="1200">
          <a:solidFill>
            <a:schemeClr val="tx1"/>
          </a:solidFill>
          <a:latin typeface="+mn-lt"/>
          <a:ea typeface="+mn-ea"/>
          <a:cs typeface="+mn-cs"/>
        </a:defRPr>
      </a:lvl1pPr>
      <a:lvl2pPr marL="456716" algn="l" defTabSz="913432" rtl="0" eaLnBrk="1" latinLnBrk="0" hangingPunct="1">
        <a:defRPr sz="1800" kern="1200">
          <a:solidFill>
            <a:schemeClr val="tx1"/>
          </a:solidFill>
          <a:latin typeface="+mn-lt"/>
          <a:ea typeface="+mn-ea"/>
          <a:cs typeface="+mn-cs"/>
        </a:defRPr>
      </a:lvl2pPr>
      <a:lvl3pPr marL="913432" algn="l" defTabSz="913432" rtl="0" eaLnBrk="1" latinLnBrk="0" hangingPunct="1">
        <a:defRPr sz="1800" kern="1200">
          <a:solidFill>
            <a:schemeClr val="tx1"/>
          </a:solidFill>
          <a:latin typeface="+mn-lt"/>
          <a:ea typeface="+mn-ea"/>
          <a:cs typeface="+mn-cs"/>
        </a:defRPr>
      </a:lvl3pPr>
      <a:lvl4pPr marL="1370148" algn="l" defTabSz="913432" rtl="0" eaLnBrk="1" latinLnBrk="0" hangingPunct="1">
        <a:defRPr sz="1800" kern="1200">
          <a:solidFill>
            <a:schemeClr val="tx1"/>
          </a:solidFill>
          <a:latin typeface="+mn-lt"/>
          <a:ea typeface="+mn-ea"/>
          <a:cs typeface="+mn-cs"/>
        </a:defRPr>
      </a:lvl4pPr>
      <a:lvl5pPr marL="1826865" algn="l" defTabSz="913432" rtl="0" eaLnBrk="1" latinLnBrk="0" hangingPunct="1">
        <a:defRPr sz="1800" kern="1200">
          <a:solidFill>
            <a:schemeClr val="tx1"/>
          </a:solidFill>
          <a:latin typeface="+mn-lt"/>
          <a:ea typeface="+mn-ea"/>
          <a:cs typeface="+mn-cs"/>
        </a:defRPr>
      </a:lvl5pPr>
      <a:lvl6pPr marL="2283580" algn="l" defTabSz="913432" rtl="0" eaLnBrk="1" latinLnBrk="0" hangingPunct="1">
        <a:defRPr sz="1800" kern="1200">
          <a:solidFill>
            <a:schemeClr val="tx1"/>
          </a:solidFill>
          <a:latin typeface="+mn-lt"/>
          <a:ea typeface="+mn-ea"/>
          <a:cs typeface="+mn-cs"/>
        </a:defRPr>
      </a:lvl6pPr>
      <a:lvl7pPr marL="2740297" algn="l" defTabSz="913432" rtl="0" eaLnBrk="1" latinLnBrk="0" hangingPunct="1">
        <a:defRPr sz="1800" kern="1200">
          <a:solidFill>
            <a:schemeClr val="tx1"/>
          </a:solidFill>
          <a:latin typeface="+mn-lt"/>
          <a:ea typeface="+mn-ea"/>
          <a:cs typeface="+mn-cs"/>
        </a:defRPr>
      </a:lvl7pPr>
      <a:lvl8pPr marL="3197014" algn="l" defTabSz="913432" rtl="0" eaLnBrk="1" latinLnBrk="0" hangingPunct="1">
        <a:defRPr sz="1800" kern="1200">
          <a:solidFill>
            <a:schemeClr val="tx1"/>
          </a:solidFill>
          <a:latin typeface="+mn-lt"/>
          <a:ea typeface="+mn-ea"/>
          <a:cs typeface="+mn-cs"/>
        </a:defRPr>
      </a:lvl8pPr>
      <a:lvl9pPr marL="3653728" algn="l" defTabSz="91343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118703"/>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wmf"/><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mailto:kingj@who.int" TargetMode="External"/><Relationship Id="rId1" Type="http://schemas.openxmlformats.org/officeDocument/2006/relationships/slideLayout" Target="../slideLayouts/slideLayout11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75919" y="1984272"/>
            <a:ext cx="3462987" cy="319732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256" y="2219325"/>
            <a:ext cx="3993473" cy="2886075"/>
          </a:xfrm>
          <a:prstGeom prst="rect">
            <a:avLst/>
          </a:prstGeom>
          <a:ln>
            <a:noFill/>
          </a:ln>
          <a:effectLst>
            <a:softEdge rad="112500"/>
          </a:effectLst>
        </p:spPr>
      </p:pic>
      <p:sp>
        <p:nvSpPr>
          <p:cNvPr id="10" name="Title 1"/>
          <p:cNvSpPr>
            <a:spLocks noGrp="1"/>
          </p:cNvSpPr>
          <p:nvPr>
            <p:ph type="ctrTitle"/>
          </p:nvPr>
        </p:nvSpPr>
        <p:spPr>
          <a:xfrm>
            <a:off x="281287" y="152405"/>
            <a:ext cx="11667034" cy="1447799"/>
          </a:xfrm>
        </p:spPr>
        <p:txBody>
          <a:bodyPr>
            <a:normAutofit/>
          </a:bodyPr>
          <a:lstStyle/>
          <a:p>
            <a:r>
              <a:rPr lang="en-GB" sz="4000" b="1" dirty="0">
                <a:solidFill>
                  <a:srgbClr val="002060"/>
                </a:solidFill>
                <a:latin typeface="+mn-lt"/>
              </a:rPr>
              <a:t>Global Programme to Eliminate Lymphatic Filariasis</a:t>
            </a:r>
            <a:endParaRPr lang="en-GB" sz="4000" dirty="0">
              <a:solidFill>
                <a:srgbClr val="C00000"/>
              </a:solidFill>
              <a:latin typeface="+mn-lt"/>
            </a:endParaRPr>
          </a:p>
        </p:txBody>
      </p:sp>
      <p:pic>
        <p:nvPicPr>
          <p:cNvPr id="3" name="Picture 2" descr="A picture containing person, indoor&#10;&#10;Description generated with very high confidence">
            <a:extLst>
              <a:ext uri="{FF2B5EF4-FFF2-40B4-BE49-F238E27FC236}">
                <a16:creationId xmlns:a16="http://schemas.microsoft.com/office/drawing/2014/main" id="{FC3BD82D-CD49-43E6-BFC2-4BBADC3419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51885" y="1990978"/>
            <a:ext cx="3561868" cy="3124199"/>
          </a:xfrm>
          <a:prstGeom prst="rect">
            <a:avLst/>
          </a:prstGeom>
          <a:ln>
            <a:noFill/>
          </a:ln>
          <a:effectLst>
            <a:softEdge rad="112500"/>
          </a:effectLst>
        </p:spPr>
      </p:pic>
      <p:sp>
        <p:nvSpPr>
          <p:cNvPr id="13" name="Rectangle 12">
            <a:extLst>
              <a:ext uri="{FF2B5EF4-FFF2-40B4-BE49-F238E27FC236}">
                <a16:creationId xmlns:a16="http://schemas.microsoft.com/office/drawing/2014/main" id="{00B28A3C-75D0-4AF6-B592-6E85D35B3A7A}"/>
              </a:ext>
            </a:extLst>
          </p:cNvPr>
          <p:cNvSpPr>
            <a:spLocks noChangeArrowheads="1"/>
          </p:cNvSpPr>
          <p:nvPr/>
        </p:nvSpPr>
        <p:spPr bwMode="auto">
          <a:xfrm>
            <a:off x="0" y="5258024"/>
            <a:ext cx="12161838" cy="1600201"/>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3" tIns="40067" rIns="80133" bIns="40067" anchor="ctr"/>
          <a:lstStyle/>
          <a:p>
            <a:endParaRPr lang="en-US" dirty="0"/>
          </a:p>
        </p:txBody>
      </p:sp>
      <p:pic>
        <p:nvPicPr>
          <p:cNvPr id="14" name="Picture 5" descr="WHO-EN-white-H">
            <a:extLst>
              <a:ext uri="{FF2B5EF4-FFF2-40B4-BE49-F238E27FC236}">
                <a16:creationId xmlns:a16="http://schemas.microsoft.com/office/drawing/2014/main" id="{9CE66E3C-BE81-46C4-B65D-D998521C89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9608" y="5627867"/>
            <a:ext cx="3471513" cy="92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82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C3B8-3D72-4B88-AE81-354F42C6D31F}"/>
              </a:ext>
            </a:extLst>
          </p:cNvPr>
          <p:cNvSpPr>
            <a:spLocks noGrp="1"/>
          </p:cNvSpPr>
          <p:nvPr>
            <p:ph type="title"/>
          </p:nvPr>
        </p:nvSpPr>
        <p:spPr>
          <a:xfrm>
            <a:off x="608092" y="274639"/>
            <a:ext cx="10945654" cy="1143000"/>
          </a:xfrm>
        </p:spPr>
        <p:txBody>
          <a:bodyPr/>
          <a:lstStyle/>
          <a:p>
            <a:r>
              <a:rPr lang="en-US" b="1" dirty="0"/>
              <a:t>Other critical actions needed - </a:t>
            </a:r>
            <a:r>
              <a:rPr lang="en-US" b="1" i="1" dirty="0"/>
              <a:t>MDA</a:t>
            </a:r>
            <a:endParaRPr lang="en-GB" b="1" i="1" dirty="0"/>
          </a:p>
        </p:txBody>
      </p:sp>
      <p:sp>
        <p:nvSpPr>
          <p:cNvPr id="3" name="Content Placeholder 2">
            <a:extLst>
              <a:ext uri="{FF2B5EF4-FFF2-40B4-BE49-F238E27FC236}">
                <a16:creationId xmlns:a16="http://schemas.microsoft.com/office/drawing/2014/main" id="{EE11A5C4-A33B-4387-8698-4AFD563BA478}"/>
              </a:ext>
            </a:extLst>
          </p:cNvPr>
          <p:cNvSpPr>
            <a:spLocks noGrp="1"/>
          </p:cNvSpPr>
          <p:nvPr>
            <p:ph idx="1"/>
          </p:nvPr>
        </p:nvSpPr>
        <p:spPr/>
        <p:txBody>
          <a:bodyPr>
            <a:normAutofit/>
          </a:bodyPr>
          <a:lstStyle/>
          <a:p>
            <a:pPr marL="458788" lvl="1" indent="-457200">
              <a:spcAft>
                <a:spcPts val="23"/>
              </a:spcAft>
            </a:pPr>
            <a:r>
              <a:rPr lang="en-US" dirty="0"/>
              <a:t>Develop strategies to mitigate ‘hot-spots’ of persistent infection and reach missed populations</a:t>
            </a:r>
          </a:p>
          <a:p>
            <a:pPr marL="458788" lvl="1" indent="-457200">
              <a:spcAft>
                <a:spcPts val="23"/>
              </a:spcAft>
            </a:pPr>
            <a:r>
              <a:rPr lang="en-US" dirty="0"/>
              <a:t>Develop new approaches for urban MDA</a:t>
            </a:r>
          </a:p>
          <a:p>
            <a:pPr marL="458788" lvl="1" indent="-457200">
              <a:spcAft>
                <a:spcPts val="23"/>
              </a:spcAft>
            </a:pPr>
            <a:r>
              <a:rPr lang="en-US" dirty="0"/>
              <a:t>Develop diagnostic test which is not cross-reactive with </a:t>
            </a:r>
            <a:r>
              <a:rPr lang="en-US" i="1" dirty="0"/>
              <a:t>L. </a:t>
            </a:r>
            <a:r>
              <a:rPr lang="en-US" i="1" dirty="0" err="1"/>
              <a:t>loa</a:t>
            </a:r>
            <a:endParaRPr lang="en-US" i="1" dirty="0"/>
          </a:p>
          <a:p>
            <a:pPr marL="458788" lvl="1" indent="-457200">
              <a:spcAft>
                <a:spcPts val="23"/>
              </a:spcAft>
            </a:pPr>
            <a:r>
              <a:rPr lang="en-US" dirty="0"/>
              <a:t>Improve reliability of current diagnostic tests; </a:t>
            </a:r>
          </a:p>
          <a:p>
            <a:pPr marL="458788" lvl="1" indent="-457200">
              <a:spcAft>
                <a:spcPts val="23"/>
              </a:spcAft>
            </a:pPr>
            <a:r>
              <a:rPr lang="en-US" dirty="0"/>
              <a:t>Ensure reporting of issues with diagnostic tests for quality monitoring</a:t>
            </a:r>
          </a:p>
          <a:p>
            <a:pPr marL="1588" lvl="1" indent="0">
              <a:spcAft>
                <a:spcPts val="23"/>
              </a:spcAft>
              <a:buNone/>
            </a:pPr>
            <a:endParaRPr lang="en-US" dirty="0"/>
          </a:p>
          <a:p>
            <a:pPr marL="0" indent="0">
              <a:buNone/>
            </a:pPr>
            <a:endParaRPr lang="en-US" dirty="0"/>
          </a:p>
        </p:txBody>
      </p:sp>
      <p:sp>
        <p:nvSpPr>
          <p:cNvPr id="34" name="TextBox 14">
            <a:extLst>
              <a:ext uri="{FF2B5EF4-FFF2-40B4-BE49-F238E27FC236}">
                <a16:creationId xmlns:a16="http://schemas.microsoft.com/office/drawing/2014/main" id="{6301F460-F6F7-4E32-8A51-C522AB0B45E6}"/>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35" name="Picture 5" descr="WHO-EN-white-H">
            <a:extLst>
              <a:ext uri="{FF2B5EF4-FFF2-40B4-BE49-F238E27FC236}">
                <a16:creationId xmlns:a16="http://schemas.microsoft.com/office/drawing/2014/main" id="{7C1C29DA-C397-42F2-AED2-0767F3C69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36" name="Slide Number Placeholder 3">
            <a:extLst>
              <a:ext uri="{FF2B5EF4-FFF2-40B4-BE49-F238E27FC236}">
                <a16:creationId xmlns:a16="http://schemas.microsoft.com/office/drawing/2014/main" id="{1111F726-85A9-4369-825F-FB84880E2C43}"/>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10</a:t>
            </a:fld>
            <a:endParaRPr lang="fr-CH" b="1" dirty="0">
              <a:solidFill>
                <a:prstClr val="white"/>
              </a:solidFill>
            </a:endParaRPr>
          </a:p>
        </p:txBody>
      </p:sp>
    </p:spTree>
    <p:extLst>
      <p:ext uri="{BB962C8B-B14F-4D97-AF65-F5344CB8AC3E}">
        <p14:creationId xmlns:p14="http://schemas.microsoft.com/office/powerpoint/2010/main" val="379267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C3B8-3D72-4B88-AE81-354F42C6D31F}"/>
              </a:ext>
            </a:extLst>
          </p:cNvPr>
          <p:cNvSpPr>
            <a:spLocks noGrp="1"/>
          </p:cNvSpPr>
          <p:nvPr>
            <p:ph type="title"/>
          </p:nvPr>
        </p:nvSpPr>
        <p:spPr/>
        <p:txBody>
          <a:bodyPr/>
          <a:lstStyle/>
          <a:p>
            <a:r>
              <a:rPr lang="en-US" b="1" dirty="0"/>
              <a:t>Critical actions needed - </a:t>
            </a:r>
            <a:r>
              <a:rPr lang="en-US" b="1" i="1" dirty="0"/>
              <a:t>surveillance</a:t>
            </a:r>
            <a:endParaRPr lang="en-GB" b="1" i="1" dirty="0"/>
          </a:p>
        </p:txBody>
      </p:sp>
      <p:sp>
        <p:nvSpPr>
          <p:cNvPr id="3" name="Content Placeholder 2">
            <a:extLst>
              <a:ext uri="{FF2B5EF4-FFF2-40B4-BE49-F238E27FC236}">
                <a16:creationId xmlns:a16="http://schemas.microsoft.com/office/drawing/2014/main" id="{EE11A5C4-A33B-4387-8698-4AFD563BA478}"/>
              </a:ext>
            </a:extLst>
          </p:cNvPr>
          <p:cNvSpPr>
            <a:spLocks noGrp="1"/>
          </p:cNvSpPr>
          <p:nvPr>
            <p:ph idx="1"/>
          </p:nvPr>
        </p:nvSpPr>
        <p:spPr/>
        <p:txBody>
          <a:bodyPr>
            <a:normAutofit fontScale="92500" lnSpcReduction="10000"/>
          </a:bodyPr>
          <a:lstStyle/>
          <a:p>
            <a:pPr>
              <a:spcAft>
                <a:spcPts val="1200"/>
              </a:spcAft>
            </a:pPr>
            <a:r>
              <a:rPr lang="en-US" sz="3000" dirty="0"/>
              <a:t>Improved diagnostics for post-MDA surveillance</a:t>
            </a:r>
          </a:p>
          <a:p>
            <a:pPr>
              <a:spcAft>
                <a:spcPts val="1200"/>
              </a:spcAft>
            </a:pPr>
            <a:r>
              <a:rPr lang="en-US" sz="3000" dirty="0"/>
              <a:t>Encourage sustained commitment post-validation to avoid recrudescence</a:t>
            </a:r>
          </a:p>
          <a:p>
            <a:pPr>
              <a:spcAft>
                <a:spcPts val="1200"/>
              </a:spcAft>
            </a:pPr>
            <a:r>
              <a:rPr lang="en-US" sz="3000" dirty="0"/>
              <a:t>Specify the minimum standards for post-validation surveillance (</a:t>
            </a:r>
            <a:r>
              <a:rPr lang="en-US" sz="3000" b="1" dirty="0"/>
              <a:t>PVS</a:t>
            </a:r>
            <a:r>
              <a:rPr lang="en-US" sz="3000" dirty="0"/>
              <a:t>) and how to set up and maintain activities</a:t>
            </a:r>
          </a:p>
          <a:p>
            <a:pPr>
              <a:spcAft>
                <a:spcPts val="1200"/>
              </a:spcAft>
            </a:pPr>
            <a:r>
              <a:rPr lang="en-US" sz="3000" dirty="0"/>
              <a:t>Integrate vector management and surveillance (where feasible) through the Global Vector Control Response to supplement MDA</a:t>
            </a:r>
          </a:p>
          <a:p>
            <a:pPr>
              <a:spcAft>
                <a:spcPts val="1200"/>
              </a:spcAft>
            </a:pPr>
            <a:r>
              <a:rPr lang="en-US" sz="3000" dirty="0"/>
              <a:t>Define criteria to achieve verification of interruption of LF transmission</a:t>
            </a:r>
          </a:p>
          <a:p>
            <a:pPr marL="0" indent="0">
              <a:buNone/>
            </a:pPr>
            <a:endParaRPr lang="en-US" dirty="0"/>
          </a:p>
        </p:txBody>
      </p:sp>
      <p:sp>
        <p:nvSpPr>
          <p:cNvPr id="34" name="TextBox 14">
            <a:extLst>
              <a:ext uri="{FF2B5EF4-FFF2-40B4-BE49-F238E27FC236}">
                <a16:creationId xmlns:a16="http://schemas.microsoft.com/office/drawing/2014/main" id="{6301F460-F6F7-4E32-8A51-C522AB0B45E6}"/>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35" name="Picture 5" descr="WHO-EN-white-H">
            <a:extLst>
              <a:ext uri="{FF2B5EF4-FFF2-40B4-BE49-F238E27FC236}">
                <a16:creationId xmlns:a16="http://schemas.microsoft.com/office/drawing/2014/main" id="{7C1C29DA-C397-42F2-AED2-0767F3C69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36" name="Slide Number Placeholder 3">
            <a:extLst>
              <a:ext uri="{FF2B5EF4-FFF2-40B4-BE49-F238E27FC236}">
                <a16:creationId xmlns:a16="http://schemas.microsoft.com/office/drawing/2014/main" id="{1111F726-85A9-4369-825F-FB84880E2C43}"/>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11</a:t>
            </a:fld>
            <a:endParaRPr lang="fr-CH" b="1" dirty="0">
              <a:solidFill>
                <a:prstClr val="white"/>
              </a:solidFill>
            </a:endParaRPr>
          </a:p>
        </p:txBody>
      </p:sp>
    </p:spTree>
    <p:extLst>
      <p:ext uri="{BB962C8B-B14F-4D97-AF65-F5344CB8AC3E}">
        <p14:creationId xmlns:p14="http://schemas.microsoft.com/office/powerpoint/2010/main" val="354501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9319" y="1219200"/>
            <a:ext cx="3657600" cy="1143000"/>
          </a:xfrm>
        </p:spPr>
        <p:txBody>
          <a:bodyPr>
            <a:normAutofit fontScale="90000"/>
          </a:bodyPr>
          <a:lstStyle/>
          <a:p>
            <a:br>
              <a:rPr lang="en-GB" sz="3600" b="1" dirty="0">
                <a:solidFill>
                  <a:schemeClr val="tx2"/>
                </a:solidFill>
              </a:rPr>
            </a:br>
            <a:br>
              <a:rPr lang="en-GB" sz="3600" b="1" dirty="0">
                <a:solidFill>
                  <a:schemeClr val="tx2"/>
                </a:solidFill>
              </a:rPr>
            </a:br>
            <a:br>
              <a:rPr lang="en-GB" sz="3600" b="1" dirty="0">
                <a:solidFill>
                  <a:schemeClr val="tx2"/>
                </a:solidFill>
              </a:rPr>
            </a:br>
            <a:r>
              <a:rPr lang="en-GB" sz="4400" b="1" dirty="0">
                <a:solidFill>
                  <a:schemeClr val="tx2"/>
                </a:solidFill>
              </a:rPr>
              <a:t>Thank you</a:t>
            </a:r>
            <a:br>
              <a:rPr lang="en-GB" sz="3600" b="1" dirty="0">
                <a:solidFill>
                  <a:schemeClr val="tx2"/>
                </a:solidFill>
              </a:rPr>
            </a:br>
            <a:br>
              <a:rPr lang="en-GB" sz="3600" b="1" dirty="0">
                <a:solidFill>
                  <a:schemeClr val="tx2"/>
                </a:solidFill>
              </a:rPr>
            </a:br>
            <a:r>
              <a:rPr lang="en-GB" sz="3600" b="1" dirty="0">
                <a:solidFill>
                  <a:schemeClr val="tx2"/>
                </a:solidFill>
              </a:rPr>
              <a:t>Please send questions to:</a:t>
            </a:r>
            <a:br>
              <a:rPr lang="en-GB" sz="3600" b="1" dirty="0">
                <a:solidFill>
                  <a:schemeClr val="tx2"/>
                </a:solidFill>
              </a:rPr>
            </a:br>
            <a:br>
              <a:rPr lang="en-GB" b="1" dirty="0">
                <a:solidFill>
                  <a:schemeClr val="tx2"/>
                </a:solidFill>
              </a:rPr>
            </a:br>
            <a:r>
              <a:rPr lang="en-GB" b="1" dirty="0">
                <a:solidFill>
                  <a:schemeClr val="tx2"/>
                </a:solidFill>
                <a:hlinkClick r:id="rId2"/>
              </a:rPr>
              <a:t>kingj@who.int</a:t>
            </a:r>
            <a:endParaRPr lang="en-GB" b="1" dirty="0">
              <a:solidFill>
                <a:srgbClr val="002060"/>
              </a:solidFill>
            </a:endParaRPr>
          </a:p>
        </p:txBody>
      </p:sp>
      <p:sp>
        <p:nvSpPr>
          <p:cNvPr id="5" name="TextBox 4"/>
          <p:cNvSpPr txBox="1"/>
          <p:nvPr/>
        </p:nvSpPr>
        <p:spPr>
          <a:xfrm>
            <a:off x="0" y="5768030"/>
            <a:ext cx="12161838" cy="1090117"/>
          </a:xfrm>
          <a:prstGeom prst="rect">
            <a:avLst/>
          </a:prstGeom>
          <a:solidFill>
            <a:srgbClr val="0070C0"/>
          </a:solidFill>
        </p:spPr>
        <p:txBody>
          <a:bodyPr wrap="square" lIns="104214" tIns="52107" rIns="104214" bIns="52107" rtlCol="0">
            <a:spAutoFit/>
          </a:bodyPr>
          <a:lstStyle/>
          <a:p>
            <a:endParaRPr lang="en-US" sz="3200" dirty="0">
              <a:solidFill>
                <a:prstClr val="white"/>
              </a:solidFill>
              <a:latin typeface="Britannic Bold" pitchFamily="34" charset="0"/>
            </a:endParaRPr>
          </a:p>
          <a:p>
            <a:endParaRPr lang="en-US" sz="3200" dirty="0">
              <a:solidFill>
                <a:prstClr val="white"/>
              </a:solidFill>
              <a:latin typeface="Britannic Bold" pitchFamily="34" charset="0"/>
            </a:endParaRPr>
          </a:p>
        </p:txBody>
      </p:sp>
      <p:pic>
        <p:nvPicPr>
          <p:cNvPr id="6"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1321" y="5998577"/>
            <a:ext cx="2286001" cy="6290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5" y="4495800"/>
            <a:ext cx="2910192" cy="338554"/>
          </a:xfrm>
          <a:prstGeom prst="rect">
            <a:avLst/>
          </a:prstGeom>
          <a:noFill/>
        </p:spPr>
        <p:txBody>
          <a:bodyPr wrap="square" rtlCol="0">
            <a:spAutoFit/>
          </a:bodyPr>
          <a:lstStyle/>
          <a:p>
            <a:pPr algn="r"/>
            <a:r>
              <a:rPr lang="en-GB" sz="1600" b="1" dirty="0"/>
              <a:t>courtesy of Zanzibar &amp; GSK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5921" y="762000"/>
            <a:ext cx="8033629" cy="3816824"/>
          </a:xfrm>
          <a:prstGeom prst="rect">
            <a:avLst/>
          </a:prstGeom>
          <a:ln>
            <a:noFill/>
          </a:ln>
          <a:effectLst>
            <a:softEdge rad="112500"/>
          </a:effectLst>
        </p:spPr>
      </p:pic>
    </p:spTree>
    <p:extLst>
      <p:ext uri="{BB962C8B-B14F-4D97-AF65-F5344CB8AC3E}">
        <p14:creationId xmlns:p14="http://schemas.microsoft.com/office/powerpoint/2010/main" val="394767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76119" y="1384019"/>
            <a:ext cx="2280345" cy="4553363"/>
          </a:xfrm>
          <a:prstGeom prst="rect">
            <a:avLst/>
          </a:prstGeom>
          <a:solidFill>
            <a:srgbClr val="FFC000"/>
          </a:solidFill>
          <a:ln w="19050" cap="flat" cmpd="sng" algn="ctr">
            <a:noFill/>
            <a:prstDash val="solid"/>
          </a:ln>
          <a:effectLst/>
        </p:spPr>
        <p:txBody>
          <a:bodyPr lIns="90211" tIns="45106" rIns="90211" bIns="45106" anchor="t"/>
          <a:lstStyle/>
          <a:p>
            <a:pPr defTabSz="791094" fontAlgn="base">
              <a:defRPr/>
            </a:pPr>
            <a:r>
              <a:rPr lang="en-US" b="1" dirty="0">
                <a:solidFill>
                  <a:srgbClr val="000000"/>
                </a:solidFill>
              </a:rPr>
              <a:t>Eritrea</a:t>
            </a:r>
          </a:p>
          <a:p>
            <a:pPr defTabSz="791094" fontAlgn="base">
              <a:defRPr/>
            </a:pPr>
            <a:r>
              <a:rPr lang="en-US" b="1" dirty="0">
                <a:solidFill>
                  <a:srgbClr val="000000"/>
                </a:solidFill>
              </a:rPr>
              <a:t>Madagascar</a:t>
            </a:r>
          </a:p>
          <a:p>
            <a:pPr defTabSz="791094" fontAlgn="base">
              <a:defRPr/>
            </a:pPr>
            <a:endParaRPr lang="en-US" b="1" dirty="0">
              <a:solidFill>
                <a:srgbClr val="000000"/>
              </a:solidFill>
            </a:endParaRPr>
          </a:p>
          <a:p>
            <a:pPr defTabSz="791094" fontAlgn="base">
              <a:defRPr/>
            </a:pPr>
            <a:endParaRPr lang="en-US" b="1" dirty="0">
              <a:solidFill>
                <a:srgbClr val="000000"/>
              </a:solidFill>
            </a:endParaRPr>
          </a:p>
          <a:p>
            <a:pPr defTabSz="791094" fontAlgn="base">
              <a:defRPr/>
            </a:pPr>
            <a:r>
              <a:rPr lang="en-US" b="1" dirty="0">
                <a:solidFill>
                  <a:srgbClr val="000000"/>
                </a:solidFill>
              </a:rPr>
              <a:t>Guyana</a:t>
            </a:r>
          </a:p>
          <a:p>
            <a:pPr defTabSz="791094" fontAlgn="base">
              <a:defRPr/>
            </a:pPr>
            <a:endParaRPr lang="en-US" b="1" dirty="0">
              <a:solidFill>
                <a:srgbClr val="000000"/>
              </a:solidFill>
            </a:endParaRPr>
          </a:p>
          <a:p>
            <a:pPr defTabSz="791094" fontAlgn="base">
              <a:defRPr/>
            </a:pPr>
            <a:r>
              <a:rPr lang="en-GB" b="1" dirty="0">
                <a:solidFill>
                  <a:srgbClr val="000000"/>
                </a:solidFill>
              </a:rPr>
              <a:t>Indonesia</a:t>
            </a:r>
            <a:endParaRPr lang="en-GB" sz="1400" b="1" dirty="0">
              <a:solidFill>
                <a:srgbClr val="000000"/>
              </a:solidFill>
            </a:endParaRPr>
          </a:p>
          <a:p>
            <a:pPr defTabSz="791094" fontAlgn="base">
              <a:defRPr/>
            </a:pPr>
            <a:endParaRPr lang="en-US" b="1" dirty="0">
              <a:solidFill>
                <a:srgbClr val="000000"/>
              </a:solidFill>
            </a:endParaRPr>
          </a:p>
          <a:p>
            <a:pPr defTabSz="791094" fontAlgn="base">
              <a:defRPr/>
            </a:pPr>
            <a:r>
              <a:rPr lang="en-GB" b="1" dirty="0"/>
              <a:t>New Caledonia</a:t>
            </a:r>
          </a:p>
          <a:p>
            <a:pPr defTabSz="791094" fontAlgn="base">
              <a:defRPr/>
            </a:pPr>
            <a:r>
              <a:rPr lang="en-US" b="1" dirty="0">
                <a:solidFill>
                  <a:srgbClr val="000000"/>
                </a:solidFill>
              </a:rPr>
              <a:t>T</a:t>
            </a:r>
            <a:r>
              <a:rPr lang="en-GB" b="1" dirty="0" err="1">
                <a:solidFill>
                  <a:srgbClr val="000000"/>
                </a:solidFill>
              </a:rPr>
              <a:t>uvalu</a:t>
            </a:r>
            <a:endParaRPr lang="en-GB" b="1" dirty="0">
              <a:solidFill>
                <a:srgbClr val="000000"/>
              </a:solidFill>
            </a:endParaRPr>
          </a:p>
          <a:p>
            <a:pPr defTabSz="791094" fontAlgn="base">
              <a:defRPr/>
            </a:pPr>
            <a:endParaRPr lang="en-GB" b="1" dirty="0">
              <a:solidFill>
                <a:srgbClr val="000000"/>
              </a:solidFill>
            </a:endParaRPr>
          </a:p>
          <a:p>
            <a:pPr defTabSz="791094" fontAlgn="base">
              <a:defRPr/>
            </a:pPr>
            <a:endParaRPr lang="en-GB" b="1" dirty="0">
              <a:solidFill>
                <a:srgbClr val="000000"/>
              </a:solidFill>
            </a:endParaRPr>
          </a:p>
          <a:p>
            <a:pPr defTabSz="791094" fontAlgn="base">
              <a:defRPr/>
            </a:pPr>
            <a:endParaRPr lang="en-GB" sz="2000" b="1" kern="0" dirty="0">
              <a:solidFill>
                <a:srgbClr val="000000"/>
              </a:solidFill>
            </a:endParaRPr>
          </a:p>
          <a:p>
            <a:pPr defTabSz="791094" fontAlgn="base">
              <a:defRPr/>
            </a:pPr>
            <a:endParaRPr lang="en-GB" sz="1397" b="1" dirty="0">
              <a:solidFill>
                <a:srgbClr val="44546A">
                  <a:lumMod val="50000"/>
                </a:srgbClr>
              </a:solidFill>
              <a:latin typeface="Calibri" panose="020F0502020204030204"/>
            </a:endParaRPr>
          </a:p>
          <a:p>
            <a:pPr defTabSz="791094" fontAlgn="base">
              <a:defRPr/>
            </a:pPr>
            <a:endParaRPr lang="en-GB" sz="1397" b="1" dirty="0">
              <a:solidFill>
                <a:srgbClr val="000000"/>
              </a:solidFill>
              <a:latin typeface="Calibri" panose="020F0502020204030204"/>
            </a:endParaRPr>
          </a:p>
          <a:p>
            <a:pPr defTabSz="791094" fontAlgn="base">
              <a:defRPr/>
            </a:pPr>
            <a:endParaRPr lang="en-GB" sz="1397" b="1" dirty="0">
              <a:solidFill>
                <a:srgbClr val="000000"/>
              </a:solidFill>
              <a:latin typeface="Calibri" panose="020F0502020204030204"/>
            </a:endParaRPr>
          </a:p>
        </p:txBody>
      </p:sp>
      <p:sp>
        <p:nvSpPr>
          <p:cNvPr id="8" name="Rectangle 7"/>
          <p:cNvSpPr/>
          <p:nvPr/>
        </p:nvSpPr>
        <p:spPr>
          <a:xfrm>
            <a:off x="8208491" y="1376693"/>
            <a:ext cx="2596828" cy="4565437"/>
          </a:xfrm>
          <a:prstGeom prst="rect">
            <a:avLst/>
          </a:prstGeom>
          <a:solidFill>
            <a:srgbClr val="FFFF00">
              <a:alpha val="27000"/>
            </a:srgbClr>
          </a:solidFill>
          <a:ln w="19050" cap="flat" cmpd="sng" algn="ctr">
            <a:noFill/>
            <a:prstDash val="solid"/>
          </a:ln>
          <a:effectLst/>
        </p:spPr>
        <p:txBody>
          <a:bodyPr lIns="90211" tIns="45106" rIns="90211" bIns="45106" anchor="t"/>
          <a:lstStyle/>
          <a:p>
            <a:pPr defTabSz="791094" fontAlgn="base">
              <a:defRPr/>
            </a:pPr>
            <a:r>
              <a:rPr lang="en-GB" b="1" dirty="0">
                <a:solidFill>
                  <a:srgbClr val="000000"/>
                </a:solidFill>
                <a:latin typeface="Calibri" panose="020F0502020204030204"/>
              </a:rPr>
              <a:t>Kenya</a:t>
            </a:r>
          </a:p>
          <a:p>
            <a:pPr defTabSz="791094" fontAlgn="base">
              <a:defRPr/>
            </a:pPr>
            <a:r>
              <a:rPr lang="en-US" b="1" dirty="0">
                <a:solidFill>
                  <a:srgbClr val="000000"/>
                </a:solidFill>
              </a:rPr>
              <a:t>Sao Tome &amp; Principe</a:t>
            </a:r>
          </a:p>
          <a:p>
            <a:pPr defTabSz="791094" fontAlgn="base">
              <a:defRPr/>
            </a:pPr>
            <a:endParaRPr lang="en-US" b="1" kern="0" dirty="0">
              <a:solidFill>
                <a:srgbClr val="000000"/>
              </a:solidFill>
            </a:endParaRPr>
          </a:p>
          <a:p>
            <a:pPr defTabSz="791094" fontAlgn="base">
              <a:defRPr/>
            </a:pPr>
            <a:r>
              <a:rPr lang="en-US" b="1" kern="0" dirty="0">
                <a:solidFill>
                  <a:srgbClr val="000000"/>
                </a:solidFill>
              </a:rPr>
              <a:t>Egypt</a:t>
            </a:r>
            <a:endParaRPr lang="en-US" b="1" i="1" dirty="0">
              <a:solidFill>
                <a:srgbClr val="000000"/>
              </a:solidFill>
              <a:latin typeface="Calibri" panose="020F0502020204030204"/>
            </a:endParaRPr>
          </a:p>
          <a:p>
            <a:pPr defTabSz="791094" fontAlgn="base">
              <a:defRPr/>
            </a:pPr>
            <a:endParaRPr lang="en-US" b="1" dirty="0">
              <a:solidFill>
                <a:srgbClr val="000000"/>
              </a:solidFill>
              <a:latin typeface="Calibri" panose="020F0502020204030204"/>
            </a:endParaRPr>
          </a:p>
          <a:p>
            <a:pPr defTabSz="791094" fontAlgn="base">
              <a:defRPr/>
            </a:pPr>
            <a:r>
              <a:rPr lang="en-US" b="1" dirty="0">
                <a:solidFill>
                  <a:srgbClr val="000000"/>
                </a:solidFill>
                <a:latin typeface="Calibri" panose="020F0502020204030204"/>
              </a:rPr>
              <a:t>I</a:t>
            </a:r>
            <a:r>
              <a:rPr lang="en-GB" b="1" dirty="0" err="1">
                <a:solidFill>
                  <a:srgbClr val="000000"/>
                </a:solidFill>
                <a:latin typeface="Calibri" panose="020F0502020204030204"/>
              </a:rPr>
              <a:t>ndia</a:t>
            </a:r>
            <a:endParaRPr lang="en-GB" b="1" dirty="0">
              <a:solidFill>
                <a:srgbClr val="000000"/>
              </a:solidFill>
              <a:latin typeface="Calibri" panose="020F0502020204030204"/>
            </a:endParaRPr>
          </a:p>
          <a:p>
            <a:pPr defTabSz="791094" fontAlgn="base">
              <a:defRPr/>
            </a:pPr>
            <a:r>
              <a:rPr lang="en-US" b="1" kern="0" dirty="0"/>
              <a:t>Timor </a:t>
            </a:r>
            <a:r>
              <a:rPr lang="en-US" b="1" kern="0" dirty="0" err="1"/>
              <a:t>Leste</a:t>
            </a:r>
            <a:endParaRPr lang="en-US" b="1" kern="0" dirty="0"/>
          </a:p>
          <a:p>
            <a:pPr defTabSz="791094" fontAlgn="base">
              <a:defRPr/>
            </a:pPr>
            <a:endParaRPr lang="en-GB" b="1" i="1" dirty="0">
              <a:solidFill>
                <a:prstClr val="black"/>
              </a:solidFill>
              <a:latin typeface="Calibri" panose="020F0502020204030204"/>
            </a:endParaRPr>
          </a:p>
          <a:p>
            <a:pPr defTabSz="791094" fontAlgn="base">
              <a:defRPr/>
            </a:pPr>
            <a:r>
              <a:rPr lang="en-US" b="1" dirty="0">
                <a:solidFill>
                  <a:srgbClr val="000000"/>
                </a:solidFill>
              </a:rPr>
              <a:t>M</a:t>
            </a:r>
            <a:r>
              <a:rPr lang="en-GB" b="1" dirty="0" err="1">
                <a:solidFill>
                  <a:srgbClr val="000000"/>
                </a:solidFill>
              </a:rPr>
              <a:t>alaysia</a:t>
            </a:r>
            <a:endParaRPr lang="en-GB" b="1" dirty="0">
              <a:solidFill>
                <a:srgbClr val="000000"/>
              </a:solidFill>
            </a:endParaRPr>
          </a:p>
          <a:p>
            <a:pPr defTabSz="791094" fontAlgn="base">
              <a:spcBef>
                <a:spcPct val="0"/>
              </a:spcBef>
              <a:spcAft>
                <a:spcPts val="519"/>
              </a:spcAft>
              <a:defRPr/>
            </a:pPr>
            <a:r>
              <a:rPr lang="en-US" b="1" kern="0" dirty="0"/>
              <a:t>American Samoa</a:t>
            </a:r>
          </a:p>
          <a:p>
            <a:pPr defTabSz="791094" fontAlgn="base">
              <a:spcBef>
                <a:spcPct val="0"/>
              </a:spcBef>
              <a:spcAft>
                <a:spcPts val="519"/>
              </a:spcAft>
              <a:defRPr/>
            </a:pPr>
            <a:r>
              <a:rPr lang="en-US" b="1" kern="0" dirty="0"/>
              <a:t>Samoa</a:t>
            </a:r>
          </a:p>
          <a:p>
            <a:pPr defTabSz="791094" fontAlgn="base">
              <a:spcBef>
                <a:spcPct val="0"/>
              </a:spcBef>
              <a:spcAft>
                <a:spcPts val="519"/>
              </a:spcAft>
              <a:defRPr/>
            </a:pPr>
            <a:r>
              <a:rPr lang="en-GB" b="1" dirty="0">
                <a:solidFill>
                  <a:srgbClr val="000000"/>
                </a:solidFill>
              </a:rPr>
              <a:t>Papua New Guinea</a:t>
            </a:r>
          </a:p>
          <a:p>
            <a:pPr defTabSz="791094" fontAlgn="base">
              <a:defRPr/>
            </a:pPr>
            <a:r>
              <a:rPr lang="en-US" b="1" dirty="0">
                <a:solidFill>
                  <a:srgbClr val="000000"/>
                </a:solidFill>
              </a:rPr>
              <a:t>Fiji</a:t>
            </a:r>
            <a:endParaRPr lang="en-GB" b="1" dirty="0">
              <a:solidFill>
                <a:srgbClr val="000000"/>
              </a:solidFill>
            </a:endParaRPr>
          </a:p>
          <a:p>
            <a:pPr defTabSz="791094" fontAlgn="base">
              <a:defRPr/>
            </a:pPr>
            <a:endParaRPr lang="en-GB" b="1" i="1" dirty="0">
              <a:solidFill>
                <a:srgbClr val="000000"/>
              </a:solidFill>
              <a:latin typeface="Calibri" panose="020F0502020204030204"/>
            </a:endParaRPr>
          </a:p>
          <a:p>
            <a:pPr defTabSz="791094" fontAlgn="base">
              <a:defRPr/>
            </a:pPr>
            <a:endParaRPr lang="en-GB" sz="1297" b="1" i="1" kern="0" dirty="0">
              <a:solidFill>
                <a:srgbClr val="000000"/>
              </a:solidFill>
              <a:latin typeface="Calibri" panose="020F0502020204030204"/>
            </a:endParaRPr>
          </a:p>
        </p:txBody>
      </p:sp>
      <p:sp>
        <p:nvSpPr>
          <p:cNvPr id="9" name="Rectangle 5"/>
          <p:cNvSpPr>
            <a:spLocks noChangeArrowheads="1"/>
          </p:cNvSpPr>
          <p:nvPr/>
        </p:nvSpPr>
        <p:spPr bwMode="auto">
          <a:xfrm>
            <a:off x="1066597" y="1386726"/>
            <a:ext cx="2204333" cy="4534355"/>
          </a:xfrm>
          <a:prstGeom prst="rect">
            <a:avLst/>
          </a:prstGeom>
          <a:solidFill>
            <a:schemeClr val="accent2">
              <a:lumMod val="50000"/>
            </a:schemeClr>
          </a:solidFill>
          <a:ln>
            <a:noFill/>
          </a:ln>
          <a:extLst/>
        </p:spPr>
        <p:txBody>
          <a:bodyPr lIns="90211" tIns="45106" rIns="90211" bIns="45106" anchor="t"/>
          <a:lstStyle/>
          <a:p>
            <a:pPr defTabSz="791094" fontAlgn="base">
              <a:lnSpc>
                <a:spcPct val="90000"/>
              </a:lnSpc>
              <a:spcAft>
                <a:spcPts val="519"/>
              </a:spcAft>
            </a:pPr>
            <a:r>
              <a:rPr lang="en-US" b="1" dirty="0">
                <a:solidFill>
                  <a:schemeClr val="bg1"/>
                </a:solidFill>
              </a:rPr>
              <a:t>Comoros</a:t>
            </a:r>
          </a:p>
          <a:p>
            <a:pPr defTabSz="791094" fontAlgn="base">
              <a:lnSpc>
                <a:spcPct val="90000"/>
              </a:lnSpc>
              <a:spcAft>
                <a:spcPts val="519"/>
              </a:spcAft>
            </a:pPr>
            <a:r>
              <a:rPr lang="en-US" b="1" dirty="0">
                <a:solidFill>
                  <a:schemeClr val="bg1"/>
                </a:solidFill>
              </a:rPr>
              <a:t>Zambia</a:t>
            </a:r>
          </a:p>
          <a:p>
            <a:pPr defTabSz="791094" fontAlgn="base">
              <a:lnSpc>
                <a:spcPct val="90000"/>
              </a:lnSpc>
              <a:spcAft>
                <a:spcPts val="519"/>
              </a:spcAft>
            </a:pPr>
            <a:r>
              <a:rPr lang="en-US" b="1" dirty="0">
                <a:solidFill>
                  <a:schemeClr val="bg1"/>
                </a:solidFill>
              </a:rPr>
              <a:t>Zimbabwe</a:t>
            </a:r>
            <a:endParaRPr lang="en-GB" b="1" dirty="0">
              <a:solidFill>
                <a:schemeClr val="bg1"/>
              </a:solidFill>
            </a:endParaRPr>
          </a:p>
          <a:p>
            <a:pPr defTabSz="791094" fontAlgn="base">
              <a:lnSpc>
                <a:spcPct val="90000"/>
              </a:lnSpc>
              <a:spcAft>
                <a:spcPts val="519"/>
              </a:spcAft>
            </a:pPr>
            <a:endParaRPr lang="en-US" b="1" dirty="0">
              <a:solidFill>
                <a:schemeClr val="bg1"/>
              </a:solidFill>
            </a:endParaRPr>
          </a:p>
          <a:p>
            <a:pPr defTabSz="791094" fontAlgn="base">
              <a:lnSpc>
                <a:spcPct val="90000"/>
              </a:lnSpc>
              <a:spcAft>
                <a:spcPts val="519"/>
              </a:spcAft>
            </a:pPr>
            <a:r>
              <a:rPr lang="en-US" b="1" dirty="0">
                <a:solidFill>
                  <a:schemeClr val="bg1"/>
                </a:solidFill>
              </a:rPr>
              <a:t>French Polynesia</a:t>
            </a:r>
          </a:p>
          <a:p>
            <a:pPr defTabSz="791094" fontAlgn="base">
              <a:lnSpc>
                <a:spcPct val="90000"/>
              </a:lnSpc>
              <a:spcAft>
                <a:spcPts val="519"/>
              </a:spcAft>
            </a:pPr>
            <a:r>
              <a:rPr lang="en-US" b="1" dirty="0">
                <a:solidFill>
                  <a:schemeClr val="bg1"/>
                </a:solidFill>
              </a:rPr>
              <a:t>FSM</a:t>
            </a:r>
          </a:p>
          <a:p>
            <a:pPr defTabSz="791094" fontAlgn="base">
              <a:lnSpc>
                <a:spcPct val="90000"/>
              </a:lnSpc>
              <a:spcAft>
                <a:spcPts val="519"/>
              </a:spcAft>
            </a:pPr>
            <a:endParaRPr lang="en-GB" b="1" dirty="0">
              <a:solidFill>
                <a:schemeClr val="bg1"/>
              </a:solidFill>
            </a:endParaRPr>
          </a:p>
          <a:p>
            <a:pPr defTabSz="791094" fontAlgn="base">
              <a:lnSpc>
                <a:spcPct val="90000"/>
              </a:lnSpc>
              <a:spcAft>
                <a:spcPts val="519"/>
              </a:spcAft>
            </a:pPr>
            <a:endParaRPr lang="en-GB" sz="1200" b="1" dirty="0">
              <a:solidFill>
                <a:srgbClr val="000000"/>
              </a:solidFill>
            </a:endParaRPr>
          </a:p>
          <a:p>
            <a:pPr defTabSz="791094" fontAlgn="base">
              <a:lnSpc>
                <a:spcPct val="90000"/>
              </a:lnSpc>
              <a:spcAft>
                <a:spcPts val="519"/>
              </a:spcAft>
            </a:pPr>
            <a:endParaRPr lang="en-GB" sz="1297" b="1" dirty="0">
              <a:solidFill>
                <a:prstClr val="white"/>
              </a:solidFill>
              <a:latin typeface="Calibri" panose="020F0502020204030204"/>
            </a:endParaRPr>
          </a:p>
        </p:txBody>
      </p:sp>
      <p:sp>
        <p:nvSpPr>
          <p:cNvPr id="10" name="Rectangle 3"/>
          <p:cNvSpPr>
            <a:spLocks noChangeArrowheads="1"/>
          </p:cNvSpPr>
          <p:nvPr/>
        </p:nvSpPr>
        <p:spPr bwMode="auto">
          <a:xfrm>
            <a:off x="1066425" y="566905"/>
            <a:ext cx="2204333" cy="81712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11" tIns="45106" rIns="90211" bIns="45106" anchor="ctr"/>
          <a:lstStyle/>
          <a:p>
            <a:pPr algn="ctr" defTabSz="791094" fontAlgn="base">
              <a:lnSpc>
                <a:spcPct val="90000"/>
              </a:lnSpc>
              <a:spcBef>
                <a:spcPct val="20000"/>
              </a:spcBef>
              <a:spcAft>
                <a:spcPct val="0"/>
              </a:spcAft>
            </a:pPr>
            <a:r>
              <a:rPr lang="en-US" sz="1795" b="1" dirty="0">
                <a:solidFill>
                  <a:srgbClr val="000000"/>
                </a:solidFill>
                <a:latin typeface="Calibri" panose="020F0502020204030204"/>
              </a:rPr>
              <a:t>Assessing n</a:t>
            </a:r>
            <a:r>
              <a:rPr lang="en-GB" sz="1795" b="1" dirty="0" err="1">
                <a:solidFill>
                  <a:srgbClr val="000000"/>
                </a:solidFill>
                <a:latin typeface="Calibri" panose="020F0502020204030204"/>
              </a:rPr>
              <a:t>eed</a:t>
            </a:r>
            <a:endParaRPr lang="en-GB" sz="1795" b="1" dirty="0">
              <a:solidFill>
                <a:srgbClr val="000000"/>
              </a:solidFill>
              <a:latin typeface="Calibri" panose="020F0502020204030204"/>
            </a:endParaRPr>
          </a:p>
          <a:p>
            <a:pPr algn="ctr" defTabSz="791094" fontAlgn="base">
              <a:lnSpc>
                <a:spcPct val="90000"/>
              </a:lnSpc>
              <a:spcBef>
                <a:spcPct val="20000"/>
              </a:spcBef>
              <a:spcAft>
                <a:spcPct val="0"/>
              </a:spcAft>
            </a:pPr>
            <a:r>
              <a:rPr lang="en-GB" sz="1795" b="1" dirty="0">
                <a:solidFill>
                  <a:srgbClr val="000000"/>
                </a:solidFill>
                <a:latin typeface="Calibri" panose="020F0502020204030204"/>
              </a:rPr>
              <a:t>for IDA</a:t>
            </a:r>
          </a:p>
        </p:txBody>
      </p:sp>
      <p:sp>
        <p:nvSpPr>
          <p:cNvPr id="13" name="Rectangle 3"/>
          <p:cNvSpPr>
            <a:spLocks noChangeArrowheads="1"/>
          </p:cNvSpPr>
          <p:nvPr/>
        </p:nvSpPr>
        <p:spPr bwMode="auto">
          <a:xfrm>
            <a:off x="5776122" y="574814"/>
            <a:ext cx="2280345" cy="8092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11" tIns="45106" rIns="90211" bIns="45106" anchor="ctr"/>
          <a:lstStyle/>
          <a:p>
            <a:pPr algn="ctr" defTabSz="791094" fontAlgn="base">
              <a:lnSpc>
                <a:spcPct val="90000"/>
              </a:lnSpc>
              <a:spcBef>
                <a:spcPct val="20000"/>
              </a:spcBef>
              <a:spcAft>
                <a:spcPct val="0"/>
              </a:spcAft>
            </a:pPr>
            <a:r>
              <a:rPr lang="en-GB" sz="1795" b="1" dirty="0">
                <a:solidFill>
                  <a:srgbClr val="292929"/>
                </a:solidFill>
                <a:latin typeface="Calibri" panose="020F0502020204030204"/>
              </a:rPr>
              <a:t>Planning IDA</a:t>
            </a:r>
          </a:p>
        </p:txBody>
      </p:sp>
      <p:sp>
        <p:nvSpPr>
          <p:cNvPr id="14" name="Rectangle 3"/>
          <p:cNvSpPr>
            <a:spLocks noChangeArrowheads="1"/>
          </p:cNvSpPr>
          <p:nvPr/>
        </p:nvSpPr>
        <p:spPr bwMode="auto">
          <a:xfrm>
            <a:off x="8208491" y="555809"/>
            <a:ext cx="2596828" cy="8092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11" tIns="45106" rIns="90211" bIns="45106" anchor="ctr"/>
          <a:lstStyle/>
          <a:p>
            <a:pPr algn="ctr" defTabSz="791094" fontAlgn="base">
              <a:lnSpc>
                <a:spcPct val="90000"/>
              </a:lnSpc>
              <a:spcBef>
                <a:spcPct val="20000"/>
              </a:spcBef>
              <a:spcAft>
                <a:spcPct val="0"/>
              </a:spcAft>
            </a:pPr>
            <a:r>
              <a:rPr lang="en-US" sz="1795" b="1" dirty="0">
                <a:solidFill>
                  <a:srgbClr val="292929"/>
                </a:solidFill>
                <a:latin typeface="Calibri" panose="020F0502020204030204"/>
              </a:rPr>
              <a:t>S</a:t>
            </a:r>
            <a:r>
              <a:rPr lang="en-GB" sz="1795" b="1" dirty="0" err="1">
                <a:solidFill>
                  <a:srgbClr val="292929"/>
                </a:solidFill>
                <a:latin typeface="Calibri" panose="020F0502020204030204"/>
              </a:rPr>
              <a:t>tarted</a:t>
            </a:r>
            <a:r>
              <a:rPr lang="en-GB" sz="1795" b="1" dirty="0">
                <a:solidFill>
                  <a:srgbClr val="292929"/>
                </a:solidFill>
                <a:latin typeface="Calibri" panose="020F0502020204030204"/>
              </a:rPr>
              <a:t> IDA</a:t>
            </a:r>
          </a:p>
        </p:txBody>
      </p:sp>
      <p:sp>
        <p:nvSpPr>
          <p:cNvPr id="16" name="Rectangle 15"/>
          <p:cNvSpPr/>
          <p:nvPr/>
        </p:nvSpPr>
        <p:spPr>
          <a:xfrm>
            <a:off x="1066425" y="5941565"/>
            <a:ext cx="2204333" cy="3246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11" tIns="45106" rIns="90211" bIns="45106" anchor="ctr"/>
          <a:lstStyle/>
          <a:p>
            <a:pPr algn="ctr" defTabSz="791094" fontAlgn="base">
              <a:spcBef>
                <a:spcPct val="0"/>
              </a:spcBef>
              <a:spcAft>
                <a:spcPct val="0"/>
              </a:spcAft>
              <a:defRPr/>
            </a:pPr>
            <a:r>
              <a:rPr lang="en-US" sz="1995" dirty="0">
                <a:solidFill>
                  <a:prstClr val="black"/>
                </a:solidFill>
                <a:latin typeface="Calibri" panose="020F0502020204030204"/>
              </a:rPr>
              <a:t>5</a:t>
            </a:r>
            <a:endParaRPr lang="en-GB" sz="1995" dirty="0">
              <a:solidFill>
                <a:prstClr val="black"/>
              </a:solidFill>
              <a:latin typeface="Calibri" panose="020F0502020204030204"/>
            </a:endParaRPr>
          </a:p>
        </p:txBody>
      </p:sp>
      <p:sp>
        <p:nvSpPr>
          <p:cNvPr id="17" name="Rectangle 16"/>
          <p:cNvSpPr/>
          <p:nvPr/>
        </p:nvSpPr>
        <p:spPr>
          <a:xfrm>
            <a:off x="5776231" y="5937408"/>
            <a:ext cx="2280344" cy="3246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11" tIns="45106" rIns="90211" bIns="45106" anchor="ctr"/>
          <a:lstStyle/>
          <a:p>
            <a:pPr algn="ctr" defTabSz="791094" fontAlgn="base">
              <a:spcBef>
                <a:spcPct val="0"/>
              </a:spcBef>
              <a:spcAft>
                <a:spcPct val="0"/>
              </a:spcAft>
              <a:defRPr/>
            </a:pPr>
            <a:r>
              <a:rPr lang="en-US" sz="1995" dirty="0">
                <a:solidFill>
                  <a:prstClr val="black"/>
                </a:solidFill>
                <a:latin typeface="Calibri" panose="020F0502020204030204"/>
              </a:rPr>
              <a:t>6</a:t>
            </a:r>
            <a:endParaRPr lang="en-GB" sz="1995" dirty="0">
              <a:solidFill>
                <a:prstClr val="black"/>
              </a:solidFill>
              <a:latin typeface="Calibri" panose="020F0502020204030204"/>
            </a:endParaRPr>
          </a:p>
        </p:txBody>
      </p:sp>
      <p:sp>
        <p:nvSpPr>
          <p:cNvPr id="18" name="Rectangle 17"/>
          <p:cNvSpPr/>
          <p:nvPr/>
        </p:nvSpPr>
        <p:spPr>
          <a:xfrm>
            <a:off x="8192449" y="5925523"/>
            <a:ext cx="2596828" cy="3246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11" tIns="45106" rIns="90211" bIns="45106" anchor="ctr"/>
          <a:lstStyle/>
          <a:p>
            <a:pPr algn="ctr" defTabSz="791094" fontAlgn="base">
              <a:spcBef>
                <a:spcPct val="0"/>
              </a:spcBef>
              <a:spcAft>
                <a:spcPct val="0"/>
              </a:spcAft>
              <a:defRPr/>
            </a:pPr>
            <a:r>
              <a:rPr lang="en-GB" sz="1995" dirty="0">
                <a:solidFill>
                  <a:prstClr val="black"/>
                </a:solidFill>
                <a:latin typeface="Calibri" panose="020F0502020204030204"/>
              </a:rPr>
              <a:t> 10</a:t>
            </a:r>
          </a:p>
        </p:txBody>
      </p:sp>
      <p:sp>
        <p:nvSpPr>
          <p:cNvPr id="20" name="Rectangle 2"/>
          <p:cNvSpPr>
            <a:spLocks noGrp="1" noChangeArrowheads="1"/>
          </p:cNvSpPr>
          <p:nvPr>
            <p:ph type="title"/>
          </p:nvPr>
        </p:nvSpPr>
        <p:spPr>
          <a:xfrm>
            <a:off x="621632" y="8483"/>
            <a:ext cx="10918575" cy="547323"/>
          </a:xfrm>
          <a:solidFill>
            <a:schemeClr val="bg1"/>
          </a:solidFill>
        </p:spPr>
        <p:txBody>
          <a:bodyPr/>
          <a:lstStyle/>
          <a:p>
            <a:pPr eaLnBrk="1" hangingPunct="1"/>
            <a:r>
              <a:rPr lang="en-US" sz="2793" b="1" dirty="0">
                <a:solidFill>
                  <a:srgbClr val="002060"/>
                </a:solidFill>
              </a:rPr>
              <a:t>Status of IDA implementation 2019</a:t>
            </a:r>
            <a:endParaRPr lang="en-US" sz="2793" b="1" dirty="0">
              <a:solidFill>
                <a:srgbClr val="FF0000"/>
              </a:solidFill>
            </a:endParaRPr>
          </a:p>
        </p:txBody>
      </p:sp>
      <p:sp>
        <p:nvSpPr>
          <p:cNvPr id="31" name="Rectangle 5">
            <a:extLst>
              <a:ext uri="{FF2B5EF4-FFF2-40B4-BE49-F238E27FC236}">
                <a16:creationId xmlns:a16="http://schemas.microsoft.com/office/drawing/2014/main" id="{0D8AF7D5-C3D1-4EA9-A497-E69A97870621}"/>
              </a:ext>
            </a:extLst>
          </p:cNvPr>
          <p:cNvSpPr>
            <a:spLocks noChangeArrowheads="1"/>
          </p:cNvSpPr>
          <p:nvPr/>
        </p:nvSpPr>
        <p:spPr bwMode="auto">
          <a:xfrm>
            <a:off x="3413919" y="1384518"/>
            <a:ext cx="2204333" cy="4534355"/>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0211" tIns="45106" rIns="90211" bIns="45106" anchor="t"/>
          <a:lstStyle/>
          <a:p>
            <a:pPr defTabSz="791094" fontAlgn="base">
              <a:lnSpc>
                <a:spcPct val="90000"/>
              </a:lnSpc>
              <a:spcAft>
                <a:spcPts val="519"/>
              </a:spcAft>
            </a:pPr>
            <a:endParaRPr lang="en-US" b="1" dirty="0">
              <a:solidFill>
                <a:schemeClr val="bg1"/>
              </a:solidFill>
            </a:endParaRPr>
          </a:p>
          <a:p>
            <a:pPr defTabSz="791094" fontAlgn="base">
              <a:lnSpc>
                <a:spcPct val="90000"/>
              </a:lnSpc>
              <a:spcAft>
                <a:spcPts val="519"/>
              </a:spcAft>
            </a:pPr>
            <a:endParaRPr lang="en-US" b="1" dirty="0">
              <a:solidFill>
                <a:schemeClr val="bg1"/>
              </a:solidFill>
            </a:endParaRPr>
          </a:p>
          <a:p>
            <a:pPr defTabSz="791094" fontAlgn="base">
              <a:lnSpc>
                <a:spcPct val="90000"/>
              </a:lnSpc>
              <a:spcAft>
                <a:spcPts val="519"/>
              </a:spcAft>
            </a:pPr>
            <a:r>
              <a:rPr lang="en-US" b="1" dirty="0">
                <a:solidFill>
                  <a:schemeClr val="bg1"/>
                </a:solidFill>
              </a:rPr>
              <a:t>Haiti</a:t>
            </a:r>
          </a:p>
          <a:p>
            <a:pPr defTabSz="791094" fontAlgn="base">
              <a:lnSpc>
                <a:spcPct val="90000"/>
              </a:lnSpc>
              <a:spcAft>
                <a:spcPts val="519"/>
              </a:spcAft>
            </a:pPr>
            <a:endParaRPr lang="en-US" b="1" dirty="0">
              <a:solidFill>
                <a:schemeClr val="bg1"/>
              </a:solidFill>
            </a:endParaRPr>
          </a:p>
          <a:p>
            <a:pPr defTabSz="791094" fontAlgn="base">
              <a:lnSpc>
                <a:spcPct val="90000"/>
              </a:lnSpc>
              <a:spcAft>
                <a:spcPts val="519"/>
              </a:spcAft>
            </a:pPr>
            <a:r>
              <a:rPr lang="en-US" b="1" dirty="0">
                <a:solidFill>
                  <a:schemeClr val="bg1"/>
                </a:solidFill>
              </a:rPr>
              <a:t>N</a:t>
            </a:r>
            <a:r>
              <a:rPr lang="en-GB" b="1" dirty="0" err="1">
                <a:solidFill>
                  <a:schemeClr val="bg1"/>
                </a:solidFill>
              </a:rPr>
              <a:t>epal</a:t>
            </a:r>
            <a:endParaRPr lang="en-GB" b="1" dirty="0">
              <a:solidFill>
                <a:schemeClr val="bg1"/>
              </a:solidFill>
            </a:endParaRPr>
          </a:p>
          <a:p>
            <a:pPr defTabSz="791094" fontAlgn="base">
              <a:lnSpc>
                <a:spcPct val="90000"/>
              </a:lnSpc>
              <a:spcAft>
                <a:spcPts val="519"/>
              </a:spcAft>
            </a:pPr>
            <a:r>
              <a:rPr lang="en-US" b="1" dirty="0">
                <a:solidFill>
                  <a:schemeClr val="bg1"/>
                </a:solidFill>
              </a:rPr>
              <a:t>M</a:t>
            </a:r>
            <a:r>
              <a:rPr lang="en-GB" b="1" dirty="0" err="1">
                <a:solidFill>
                  <a:schemeClr val="bg1"/>
                </a:solidFill>
              </a:rPr>
              <a:t>yanmar</a:t>
            </a:r>
            <a:endParaRPr lang="en-GB" b="1" dirty="0">
              <a:solidFill>
                <a:schemeClr val="bg1"/>
              </a:solidFill>
            </a:endParaRPr>
          </a:p>
          <a:p>
            <a:pPr defTabSz="791094" fontAlgn="base">
              <a:lnSpc>
                <a:spcPct val="90000"/>
              </a:lnSpc>
              <a:spcAft>
                <a:spcPts val="519"/>
              </a:spcAft>
            </a:pPr>
            <a:endParaRPr lang="en-US" b="1" dirty="0">
              <a:solidFill>
                <a:schemeClr val="bg1"/>
              </a:solidFill>
            </a:endParaRPr>
          </a:p>
          <a:p>
            <a:pPr defTabSz="791094" fontAlgn="base">
              <a:lnSpc>
                <a:spcPct val="90000"/>
              </a:lnSpc>
              <a:spcAft>
                <a:spcPts val="519"/>
              </a:spcAft>
            </a:pPr>
            <a:endParaRPr lang="en-US" b="1" dirty="0">
              <a:solidFill>
                <a:schemeClr val="bg1"/>
              </a:solidFill>
            </a:endParaRPr>
          </a:p>
          <a:p>
            <a:pPr defTabSz="791094" fontAlgn="base">
              <a:lnSpc>
                <a:spcPct val="90000"/>
              </a:lnSpc>
              <a:spcAft>
                <a:spcPts val="519"/>
              </a:spcAft>
            </a:pPr>
            <a:r>
              <a:rPr lang="en-US" b="1" dirty="0">
                <a:solidFill>
                  <a:schemeClr val="bg1"/>
                </a:solidFill>
              </a:rPr>
              <a:t>P</a:t>
            </a:r>
            <a:r>
              <a:rPr lang="en-GB" b="1" dirty="0" err="1">
                <a:solidFill>
                  <a:schemeClr val="bg1"/>
                </a:solidFill>
              </a:rPr>
              <a:t>hilippines</a:t>
            </a:r>
            <a:endParaRPr lang="en-GB" b="1" dirty="0">
              <a:solidFill>
                <a:schemeClr val="bg1"/>
              </a:solidFill>
            </a:endParaRPr>
          </a:p>
          <a:p>
            <a:pPr defTabSz="791094" fontAlgn="base">
              <a:lnSpc>
                <a:spcPct val="90000"/>
              </a:lnSpc>
              <a:spcAft>
                <a:spcPts val="519"/>
              </a:spcAft>
            </a:pPr>
            <a:endParaRPr lang="en-GB" sz="1200" b="1" dirty="0">
              <a:solidFill>
                <a:srgbClr val="000000"/>
              </a:solidFill>
            </a:endParaRPr>
          </a:p>
          <a:p>
            <a:pPr defTabSz="791094" fontAlgn="base">
              <a:lnSpc>
                <a:spcPct val="90000"/>
              </a:lnSpc>
              <a:spcAft>
                <a:spcPts val="519"/>
              </a:spcAft>
            </a:pPr>
            <a:endParaRPr lang="en-GB" sz="1297" b="1" dirty="0">
              <a:solidFill>
                <a:prstClr val="white"/>
              </a:solidFill>
              <a:latin typeface="Calibri" panose="020F0502020204030204"/>
            </a:endParaRPr>
          </a:p>
        </p:txBody>
      </p:sp>
      <p:sp>
        <p:nvSpPr>
          <p:cNvPr id="32" name="Rectangle 3">
            <a:extLst>
              <a:ext uri="{FF2B5EF4-FFF2-40B4-BE49-F238E27FC236}">
                <a16:creationId xmlns:a16="http://schemas.microsoft.com/office/drawing/2014/main" id="{EFE27D8F-F7A0-44D1-993A-BCC544AD8684}"/>
              </a:ext>
            </a:extLst>
          </p:cNvPr>
          <p:cNvSpPr>
            <a:spLocks noChangeArrowheads="1"/>
          </p:cNvSpPr>
          <p:nvPr/>
        </p:nvSpPr>
        <p:spPr bwMode="auto">
          <a:xfrm>
            <a:off x="3413919" y="548390"/>
            <a:ext cx="2204333" cy="81712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11" tIns="45106" rIns="90211" bIns="45106" anchor="ctr"/>
          <a:lstStyle/>
          <a:p>
            <a:pPr algn="ctr" defTabSz="791094" fontAlgn="base">
              <a:lnSpc>
                <a:spcPct val="90000"/>
              </a:lnSpc>
              <a:spcBef>
                <a:spcPct val="20000"/>
              </a:spcBef>
              <a:spcAft>
                <a:spcPct val="0"/>
              </a:spcAft>
            </a:pPr>
            <a:r>
              <a:rPr lang="en-US" sz="1795" b="1" dirty="0">
                <a:solidFill>
                  <a:srgbClr val="000000"/>
                </a:solidFill>
              </a:rPr>
              <a:t>Considering </a:t>
            </a:r>
            <a:r>
              <a:rPr lang="en-US" sz="1795" b="1" dirty="0">
                <a:solidFill>
                  <a:srgbClr val="000000"/>
                </a:solidFill>
                <a:latin typeface="Calibri" panose="020F0502020204030204"/>
              </a:rPr>
              <a:t>IDA</a:t>
            </a:r>
            <a:endParaRPr lang="en-GB" sz="1795" b="1" dirty="0">
              <a:solidFill>
                <a:srgbClr val="000000"/>
              </a:solidFill>
              <a:latin typeface="Calibri" panose="020F0502020204030204"/>
            </a:endParaRPr>
          </a:p>
        </p:txBody>
      </p:sp>
      <p:sp>
        <p:nvSpPr>
          <p:cNvPr id="33" name="Rectangle 32">
            <a:extLst>
              <a:ext uri="{FF2B5EF4-FFF2-40B4-BE49-F238E27FC236}">
                <a16:creationId xmlns:a16="http://schemas.microsoft.com/office/drawing/2014/main" id="{A0DD5015-38C6-4640-9B1D-CAAD60E3B1E3}"/>
              </a:ext>
            </a:extLst>
          </p:cNvPr>
          <p:cNvSpPr/>
          <p:nvPr/>
        </p:nvSpPr>
        <p:spPr>
          <a:xfrm>
            <a:off x="3413919" y="5923050"/>
            <a:ext cx="2204333" cy="3246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11" tIns="45106" rIns="90211" bIns="45106" anchor="ctr"/>
          <a:lstStyle/>
          <a:p>
            <a:pPr algn="ctr" defTabSz="791094" fontAlgn="base">
              <a:spcBef>
                <a:spcPct val="0"/>
              </a:spcBef>
              <a:spcAft>
                <a:spcPct val="0"/>
              </a:spcAft>
              <a:defRPr/>
            </a:pPr>
            <a:r>
              <a:rPr lang="en-US" sz="1995" dirty="0">
                <a:solidFill>
                  <a:prstClr val="black"/>
                </a:solidFill>
                <a:latin typeface="Calibri" panose="020F0502020204030204"/>
              </a:rPr>
              <a:t>4</a:t>
            </a:r>
            <a:endParaRPr lang="en-GB" sz="1995" dirty="0">
              <a:solidFill>
                <a:prstClr val="black"/>
              </a:solidFill>
              <a:latin typeface="Calibri" panose="020F0502020204030204"/>
            </a:endParaRPr>
          </a:p>
        </p:txBody>
      </p:sp>
      <p:sp>
        <p:nvSpPr>
          <p:cNvPr id="23" name="TextBox 14">
            <a:extLst>
              <a:ext uri="{FF2B5EF4-FFF2-40B4-BE49-F238E27FC236}">
                <a16:creationId xmlns:a16="http://schemas.microsoft.com/office/drawing/2014/main" id="{A103ED9F-7B54-4811-9868-D25F95AFF8FB}"/>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24" name="Picture 5" descr="WHO-EN-white-H">
            <a:extLst>
              <a:ext uri="{FF2B5EF4-FFF2-40B4-BE49-F238E27FC236}">
                <a16:creationId xmlns:a16="http://schemas.microsoft.com/office/drawing/2014/main" id="{6EDB45B4-7A0A-4F8E-A709-F6EB2D2C2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34" name="Slide Number Placeholder 3">
            <a:extLst>
              <a:ext uri="{FF2B5EF4-FFF2-40B4-BE49-F238E27FC236}">
                <a16:creationId xmlns:a16="http://schemas.microsoft.com/office/drawing/2014/main" id="{E0A13DD0-8443-428E-BDB5-4F99E0870C87}"/>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13</a:t>
            </a:fld>
            <a:endParaRPr lang="fr-CH" b="1" dirty="0">
              <a:solidFill>
                <a:prstClr val="white"/>
              </a:solidFill>
            </a:endParaRPr>
          </a:p>
        </p:txBody>
      </p:sp>
    </p:spTree>
    <p:extLst>
      <p:ext uri="{BB962C8B-B14F-4D97-AF65-F5344CB8AC3E}">
        <p14:creationId xmlns:p14="http://schemas.microsoft.com/office/powerpoint/2010/main" val="172493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4"/>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sp>
        <p:nvSpPr>
          <p:cNvPr id="2" name="Title 1"/>
          <p:cNvSpPr>
            <a:spLocks noGrp="1"/>
          </p:cNvSpPr>
          <p:nvPr>
            <p:ph type="title"/>
          </p:nvPr>
        </p:nvSpPr>
        <p:spPr/>
        <p:txBody>
          <a:bodyPr>
            <a:normAutofit fontScale="90000"/>
          </a:bodyPr>
          <a:lstStyle/>
          <a:p>
            <a:r>
              <a:rPr lang="en-GB" b="1" dirty="0">
                <a:solidFill>
                  <a:srgbClr val="002060"/>
                </a:solidFill>
              </a:rPr>
              <a:t>Global commitment – WHA 50.29</a:t>
            </a:r>
            <a:br>
              <a:rPr lang="en-GB" b="1" dirty="0">
                <a:solidFill>
                  <a:srgbClr val="002060"/>
                </a:solidFill>
              </a:rPr>
            </a:br>
            <a:r>
              <a:rPr lang="en-GB" sz="3600" b="1" dirty="0">
                <a:solidFill>
                  <a:srgbClr val="C00000"/>
                </a:solidFill>
              </a:rPr>
              <a:t>Elimination of LF as a public health problem</a:t>
            </a:r>
            <a:endParaRPr lang="en-US" sz="3600" b="1" dirty="0">
              <a:solidFill>
                <a:srgbClr val="C00000"/>
              </a:solidFill>
            </a:endParaRPr>
          </a:p>
        </p:txBody>
      </p:sp>
      <p:sp>
        <p:nvSpPr>
          <p:cNvPr id="12" name="Content Placeholder 2"/>
          <p:cNvSpPr>
            <a:spLocks noGrp="1"/>
          </p:cNvSpPr>
          <p:nvPr>
            <p:ph idx="1"/>
          </p:nvPr>
        </p:nvSpPr>
        <p:spPr>
          <a:xfrm>
            <a:off x="608092" y="1916838"/>
            <a:ext cx="10945654" cy="4209331"/>
          </a:xfrm>
        </p:spPr>
        <p:txBody>
          <a:bodyPr>
            <a:noAutofit/>
          </a:bodyPr>
          <a:lstStyle/>
          <a:p>
            <a:pPr marL="0" indent="0">
              <a:spcAft>
                <a:spcPts val="600"/>
              </a:spcAft>
              <a:buNone/>
            </a:pPr>
            <a:r>
              <a:rPr lang="en-GB" b="1" dirty="0"/>
              <a:t>Global Programme to Eliminate Lymphatic Filariasis (</a:t>
            </a:r>
            <a:r>
              <a:rPr lang="en-GB" b="1" dirty="0">
                <a:solidFill>
                  <a:srgbClr val="C00000"/>
                </a:solidFill>
              </a:rPr>
              <a:t>GPELF</a:t>
            </a:r>
            <a:r>
              <a:rPr lang="en-GB" b="1" dirty="0"/>
              <a:t>) was launched in 2000</a:t>
            </a:r>
          </a:p>
          <a:p>
            <a:pPr marL="1028518" lvl="1" indent="-571399">
              <a:spcAft>
                <a:spcPts val="600"/>
              </a:spcAft>
              <a:buSzPct val="110000"/>
              <a:buFont typeface="+mj-lt"/>
              <a:buAutoNum type="arabicPeriod"/>
            </a:pPr>
            <a:r>
              <a:rPr lang="en-GB" sz="3000" b="1" dirty="0"/>
              <a:t>Interrupt transmission</a:t>
            </a:r>
          </a:p>
          <a:p>
            <a:pPr marL="1371358" lvl="2" indent="-514259">
              <a:spcAft>
                <a:spcPts val="600"/>
              </a:spcAft>
            </a:pPr>
            <a:r>
              <a:rPr lang="en-GB" sz="2600" dirty="0"/>
              <a:t>Mass drug administration (MDA )</a:t>
            </a:r>
          </a:p>
          <a:p>
            <a:pPr marL="971378" lvl="1" indent="-514259">
              <a:spcBef>
                <a:spcPts val="1200"/>
              </a:spcBef>
              <a:spcAft>
                <a:spcPts val="600"/>
              </a:spcAft>
              <a:buFont typeface="+mj-lt"/>
              <a:buAutoNum type="arabicPeriod"/>
            </a:pPr>
            <a:r>
              <a:rPr lang="en-GB" sz="3000" b="1" dirty="0"/>
              <a:t>Reduce suffering and improve quality of life</a:t>
            </a:r>
          </a:p>
          <a:p>
            <a:pPr marL="1371358" lvl="2" indent="-514259">
              <a:spcAft>
                <a:spcPts val="600"/>
              </a:spcAft>
            </a:pPr>
            <a:r>
              <a:rPr lang="en-GB" sz="2600" dirty="0"/>
              <a:t>Morbidity management and disability prevention (MMDP) </a:t>
            </a:r>
          </a:p>
        </p:txBody>
      </p:sp>
      <p:pic>
        <p:nvPicPr>
          <p:cNvPr id="8" name="Picture 5"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2</a:t>
            </a:fld>
            <a:endParaRPr lang="fr-CH" b="1" dirty="0">
              <a:solidFill>
                <a:prstClr val="white"/>
              </a:solidFill>
            </a:endParaRPr>
          </a:p>
        </p:txBody>
      </p:sp>
    </p:spTree>
    <p:extLst>
      <p:ext uri="{BB962C8B-B14F-4D97-AF65-F5344CB8AC3E}">
        <p14:creationId xmlns:p14="http://schemas.microsoft.com/office/powerpoint/2010/main" val="277119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0"/>
            <a:ext cx="10945654" cy="1143000"/>
          </a:xfrm>
        </p:spPr>
        <p:txBody>
          <a:bodyPr/>
          <a:lstStyle/>
          <a:p>
            <a:r>
              <a:rPr lang="en-GB" b="1" dirty="0">
                <a:solidFill>
                  <a:schemeClr val="tx2">
                    <a:lumMod val="50000"/>
                  </a:schemeClr>
                </a:solidFill>
              </a:rPr>
              <a:t>GPELF exists through </a:t>
            </a:r>
            <a:r>
              <a:rPr lang="en-GB" b="1" dirty="0">
                <a:solidFill>
                  <a:srgbClr val="C00000"/>
                </a:solidFill>
              </a:rPr>
              <a:t>partnerships</a:t>
            </a:r>
            <a:endParaRPr lang="en-GB" b="1" i="1" dirty="0">
              <a:solidFill>
                <a:srgbClr val="C000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4067" t="2181" r="8079" b="1993"/>
          <a:stretch/>
        </p:blipFill>
        <p:spPr bwMode="auto">
          <a:xfrm>
            <a:off x="3277590" y="961901"/>
            <a:ext cx="5284520" cy="522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350" y="5725180"/>
            <a:ext cx="4684169" cy="523220"/>
          </a:xfrm>
          <a:prstGeom prst="rect">
            <a:avLst/>
          </a:prstGeom>
          <a:noFill/>
        </p:spPr>
        <p:txBody>
          <a:bodyPr wrap="square" rtlCol="0">
            <a:spAutoFit/>
          </a:bodyPr>
          <a:lstStyle/>
          <a:p>
            <a:r>
              <a:rPr lang="en-GB" sz="1400" dirty="0"/>
              <a:t>NPELF – national  programmes to eliminate LF</a:t>
            </a:r>
          </a:p>
          <a:p>
            <a:r>
              <a:rPr lang="en-GB" sz="1400" dirty="0"/>
              <a:t>GAELF – Global Alliance to Eliminate Lymphatic Filariasis</a:t>
            </a:r>
          </a:p>
        </p:txBody>
      </p:sp>
      <p:sp>
        <p:nvSpPr>
          <p:cNvPr id="3" name="Oval 2"/>
          <p:cNvSpPr/>
          <p:nvPr/>
        </p:nvSpPr>
        <p:spPr>
          <a:xfrm>
            <a:off x="4419267" y="4800504"/>
            <a:ext cx="1371600" cy="138644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Academic  WHO CC</a:t>
            </a:r>
          </a:p>
          <a:p>
            <a:pPr algn="ctr"/>
            <a:endParaRPr lang="en-GB" sz="1100" b="1" dirty="0"/>
          </a:p>
          <a:p>
            <a:pPr algn="ctr"/>
            <a:r>
              <a:rPr lang="en-GB" sz="1400" b="1" dirty="0"/>
              <a:t>Research</a:t>
            </a:r>
            <a:endParaRPr lang="en-US" sz="1400" b="1" dirty="0"/>
          </a:p>
        </p:txBody>
      </p:sp>
      <p:sp>
        <p:nvSpPr>
          <p:cNvPr id="10" name="Oval 9">
            <a:extLst>
              <a:ext uri="{FF2B5EF4-FFF2-40B4-BE49-F238E27FC236}">
                <a16:creationId xmlns:a16="http://schemas.microsoft.com/office/drawing/2014/main" id="{5D34F247-C487-4688-A75B-60F1AFA2F5D9}"/>
              </a:ext>
            </a:extLst>
          </p:cNvPr>
          <p:cNvSpPr/>
          <p:nvPr/>
        </p:nvSpPr>
        <p:spPr>
          <a:xfrm>
            <a:off x="3325027" y="3432412"/>
            <a:ext cx="1460492" cy="138644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Donor</a:t>
            </a:r>
          </a:p>
          <a:p>
            <a:pPr algn="ctr"/>
            <a:endParaRPr lang="en-US" sz="1200" b="1" dirty="0"/>
          </a:p>
          <a:p>
            <a:pPr algn="ctr"/>
            <a:r>
              <a:rPr lang="en-US" sz="1400" b="1" dirty="0"/>
              <a:t>Finances</a:t>
            </a:r>
            <a:endParaRPr lang="en-US" sz="1200" b="1" dirty="0"/>
          </a:p>
          <a:p>
            <a:pPr algn="ctr"/>
            <a:r>
              <a:rPr lang="en-US" sz="900" b="1" dirty="0"/>
              <a:t>Implementation</a:t>
            </a:r>
          </a:p>
          <a:p>
            <a:pPr algn="ctr"/>
            <a:r>
              <a:rPr lang="en-US" sz="900" b="1" dirty="0"/>
              <a:t> &amp; research</a:t>
            </a:r>
            <a:endParaRPr lang="en-GB" sz="900" b="1" dirty="0"/>
          </a:p>
          <a:p>
            <a:pPr algn="ctr"/>
            <a:endParaRPr lang="en-GB" sz="1100" b="1" dirty="0"/>
          </a:p>
        </p:txBody>
      </p:sp>
      <p:sp>
        <p:nvSpPr>
          <p:cNvPr id="11" name="TextBox 14">
            <a:extLst>
              <a:ext uri="{FF2B5EF4-FFF2-40B4-BE49-F238E27FC236}">
                <a16:creationId xmlns:a16="http://schemas.microsoft.com/office/drawing/2014/main" id="{3007A69C-045A-4877-ADC1-8346F069F83D}"/>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12" name="Picture 5" descr="WHO-EN-white-H">
            <a:extLst>
              <a:ext uri="{FF2B5EF4-FFF2-40B4-BE49-F238E27FC236}">
                <a16:creationId xmlns:a16="http://schemas.microsoft.com/office/drawing/2014/main" id="{8AA2A19F-99FB-4684-BA19-727FA3A9DE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a:extLst>
              <a:ext uri="{FF2B5EF4-FFF2-40B4-BE49-F238E27FC236}">
                <a16:creationId xmlns:a16="http://schemas.microsoft.com/office/drawing/2014/main" id="{AFABA687-A415-4F42-9C64-D56E5650560A}"/>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3</a:t>
            </a:fld>
            <a:endParaRPr lang="fr-CH" b="1" dirty="0">
              <a:solidFill>
                <a:prstClr val="white"/>
              </a:solidFill>
            </a:endParaRPr>
          </a:p>
        </p:txBody>
      </p:sp>
    </p:spTree>
    <p:extLst>
      <p:ext uri="{BB962C8B-B14F-4D97-AF65-F5344CB8AC3E}">
        <p14:creationId xmlns:p14="http://schemas.microsoft.com/office/powerpoint/2010/main" val="101199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39287-083F-4DEC-876F-D14EFB9C0F74}"/>
              </a:ext>
            </a:extLst>
          </p:cNvPr>
          <p:cNvSpPr>
            <a:spLocks noGrp="1"/>
          </p:cNvSpPr>
          <p:nvPr>
            <p:ph idx="1"/>
          </p:nvPr>
        </p:nvSpPr>
        <p:spPr>
          <a:xfrm>
            <a:off x="365919" y="533401"/>
            <a:ext cx="11430000" cy="5723705"/>
          </a:xfrm>
        </p:spPr>
        <p:txBody>
          <a:bodyPr>
            <a:noAutofit/>
          </a:bodyPr>
          <a:lstStyle/>
          <a:p>
            <a:pPr marL="0" indent="0">
              <a:spcAft>
                <a:spcPts val="1800"/>
              </a:spcAft>
              <a:buNone/>
            </a:pPr>
            <a:r>
              <a:rPr lang="en-US" b="1" dirty="0"/>
              <a:t>The GPELF strategy has led to substantial achievements:</a:t>
            </a:r>
          </a:p>
          <a:p>
            <a:pPr lvl="1">
              <a:spcBef>
                <a:spcPts val="900"/>
              </a:spcBef>
              <a:spcAft>
                <a:spcPts val="900"/>
              </a:spcAft>
            </a:pPr>
            <a:endParaRPr lang="en-US" sz="1050" dirty="0"/>
          </a:p>
          <a:p>
            <a:pPr lvl="1">
              <a:spcAft>
                <a:spcPts val="2400"/>
              </a:spcAft>
            </a:pPr>
            <a:r>
              <a:rPr lang="en-US" dirty="0"/>
              <a:t>69 countries implementing MDA, delivering a cumulative total of 7.1 billion treatments reaching more than 890 million people</a:t>
            </a:r>
            <a:endParaRPr lang="en-GB" sz="1800" dirty="0"/>
          </a:p>
          <a:p>
            <a:pPr lvl="1">
              <a:spcAft>
                <a:spcPts val="2400"/>
              </a:spcAft>
            </a:pPr>
            <a:r>
              <a:rPr lang="en-US" dirty="0"/>
              <a:t>52 countries reducing infection below target thresholds and no longer requiring MDA in at least 1 district</a:t>
            </a:r>
          </a:p>
          <a:p>
            <a:pPr lvl="1">
              <a:spcAft>
                <a:spcPts val="2400"/>
              </a:spcAft>
            </a:pPr>
            <a:r>
              <a:rPr lang="en-US" dirty="0"/>
              <a:t>22 countries no longer requiring MDA nationally</a:t>
            </a:r>
            <a:endParaRPr lang="en-GB" sz="1800" dirty="0"/>
          </a:p>
          <a:p>
            <a:pPr lvl="1">
              <a:spcAft>
                <a:spcPts val="2400"/>
              </a:spcAft>
            </a:pPr>
            <a:r>
              <a:rPr lang="en-US" dirty="0"/>
              <a:t>15 countries having achieved the validation criteria for elimination of LF as a public health problem</a:t>
            </a:r>
            <a:endParaRPr lang="en-GB" sz="1800" dirty="0"/>
          </a:p>
        </p:txBody>
      </p:sp>
      <p:sp>
        <p:nvSpPr>
          <p:cNvPr id="7" name="TextBox 14">
            <a:extLst>
              <a:ext uri="{FF2B5EF4-FFF2-40B4-BE49-F238E27FC236}">
                <a16:creationId xmlns:a16="http://schemas.microsoft.com/office/drawing/2014/main" id="{E11E6C45-36B9-47CF-869D-BD77C8A3D6EC}"/>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8" name="Picture 5" descr="WHO-EN-white-H">
            <a:extLst>
              <a:ext uri="{FF2B5EF4-FFF2-40B4-BE49-F238E27FC236}">
                <a16:creationId xmlns:a16="http://schemas.microsoft.com/office/drawing/2014/main" id="{AD3DD607-7E09-4682-BF40-8EBECE4D7C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67FC34B5-F9AA-42BB-B3EB-40390AB844C4}"/>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4</a:t>
            </a:fld>
            <a:endParaRPr lang="fr-CH" b="1" dirty="0">
              <a:solidFill>
                <a:prstClr val="white"/>
              </a:solidFill>
            </a:endParaRPr>
          </a:p>
        </p:txBody>
      </p:sp>
    </p:spTree>
    <p:extLst>
      <p:ext uri="{BB962C8B-B14F-4D97-AF65-F5344CB8AC3E}">
        <p14:creationId xmlns:p14="http://schemas.microsoft.com/office/powerpoint/2010/main" val="341742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621632" y="8483"/>
            <a:ext cx="10918575" cy="547323"/>
          </a:xfrm>
          <a:solidFill>
            <a:schemeClr val="bg1"/>
          </a:solidFill>
        </p:spPr>
        <p:txBody>
          <a:bodyPr/>
          <a:lstStyle/>
          <a:p>
            <a:pPr eaLnBrk="1" hangingPunct="1"/>
            <a:r>
              <a:rPr lang="en-US" sz="2793" b="1" dirty="0">
                <a:solidFill>
                  <a:srgbClr val="002060"/>
                </a:solidFill>
              </a:rPr>
              <a:t>GPELF Progress: MDA status of countries </a:t>
            </a:r>
            <a:r>
              <a:rPr lang="en-US" sz="2793" b="1" dirty="0">
                <a:solidFill>
                  <a:srgbClr val="FF0000"/>
                </a:solidFill>
              </a:rPr>
              <a:t>2019</a:t>
            </a:r>
          </a:p>
        </p:txBody>
      </p:sp>
      <p:sp>
        <p:nvSpPr>
          <p:cNvPr id="25" name="Rectangle 24">
            <a:extLst>
              <a:ext uri="{FF2B5EF4-FFF2-40B4-BE49-F238E27FC236}">
                <a16:creationId xmlns:a16="http://schemas.microsoft.com/office/drawing/2014/main" id="{AAD6764E-D801-4096-875E-69F89EF99B6F}"/>
              </a:ext>
            </a:extLst>
          </p:cNvPr>
          <p:cNvSpPr/>
          <p:nvPr/>
        </p:nvSpPr>
        <p:spPr>
          <a:xfrm>
            <a:off x="2508378" y="1384019"/>
            <a:ext cx="2280345" cy="4553363"/>
          </a:xfrm>
          <a:prstGeom prst="rect">
            <a:avLst/>
          </a:prstGeom>
          <a:solidFill>
            <a:srgbClr val="FFC000"/>
          </a:solidFill>
          <a:ln w="19050" cap="flat" cmpd="sng" algn="ctr">
            <a:noFill/>
            <a:prstDash val="solid"/>
          </a:ln>
          <a:effectLst/>
        </p:spPr>
        <p:txBody>
          <a:bodyPr lIns="90211" tIns="45106" rIns="90211" bIns="45106" anchor="t"/>
          <a:lstStyle/>
          <a:p>
            <a:pPr defTabSz="791094" fontAlgn="base">
              <a:defRPr/>
            </a:pPr>
            <a:r>
              <a:rPr lang="en-GB" sz="1397" b="1" dirty="0"/>
              <a:t>Angola</a:t>
            </a:r>
          </a:p>
          <a:p>
            <a:pPr defTabSz="791094" fontAlgn="base">
              <a:defRPr/>
            </a:pPr>
            <a:r>
              <a:rPr lang="en-GB" sz="1397" b="1" dirty="0">
                <a:solidFill>
                  <a:srgbClr val="000000"/>
                </a:solidFill>
              </a:rPr>
              <a:t>Central African Republic</a:t>
            </a:r>
          </a:p>
          <a:p>
            <a:pPr defTabSz="791094" fontAlgn="base">
              <a:defRPr/>
            </a:pPr>
            <a:r>
              <a:rPr lang="en-GB" sz="1397" b="1" dirty="0">
                <a:solidFill>
                  <a:srgbClr val="000000"/>
                </a:solidFill>
              </a:rPr>
              <a:t>Congo</a:t>
            </a:r>
          </a:p>
          <a:p>
            <a:pPr defTabSz="791094" fontAlgn="base">
              <a:defRPr/>
            </a:pPr>
            <a:r>
              <a:rPr lang="en-GB" sz="1397" b="1" dirty="0">
                <a:solidFill>
                  <a:srgbClr val="000000"/>
                </a:solidFill>
              </a:rPr>
              <a:t>Democratic Republic Congo</a:t>
            </a:r>
          </a:p>
          <a:p>
            <a:pPr defTabSz="791094" fontAlgn="base">
              <a:defRPr/>
            </a:pPr>
            <a:r>
              <a:rPr lang="en-GB" sz="1397" b="1" dirty="0">
                <a:solidFill>
                  <a:srgbClr val="000000"/>
                </a:solidFill>
              </a:rPr>
              <a:t>Guinea-Bissau</a:t>
            </a:r>
          </a:p>
          <a:p>
            <a:pPr defTabSz="791094" fontAlgn="base">
              <a:defRPr/>
            </a:pPr>
            <a:r>
              <a:rPr lang="en-GB" sz="1397" b="1" dirty="0">
                <a:solidFill>
                  <a:srgbClr val="000000"/>
                </a:solidFill>
              </a:rPr>
              <a:t>Nigeria</a:t>
            </a:r>
          </a:p>
          <a:p>
            <a:pPr defTabSz="791094" fontAlgn="base">
              <a:defRPr/>
            </a:pPr>
            <a:r>
              <a:rPr lang="en-GB" sz="1397" b="1" dirty="0"/>
              <a:t>South Sudan</a:t>
            </a:r>
          </a:p>
          <a:p>
            <a:pPr defTabSz="791094" fontAlgn="base">
              <a:defRPr/>
            </a:pPr>
            <a:r>
              <a:rPr lang="en-GB" sz="1397" b="1" dirty="0">
                <a:solidFill>
                  <a:srgbClr val="000000"/>
                </a:solidFill>
              </a:rPr>
              <a:t>Sudan</a:t>
            </a:r>
          </a:p>
          <a:p>
            <a:pPr defTabSz="791094" fontAlgn="base">
              <a:defRPr/>
            </a:pPr>
            <a:endParaRPr lang="en-GB" sz="1397" b="1" dirty="0">
              <a:solidFill>
                <a:schemeClr val="tx2">
                  <a:lumMod val="50000"/>
                </a:schemeClr>
              </a:solidFill>
            </a:endParaRPr>
          </a:p>
          <a:p>
            <a:pPr defTabSz="791094" fontAlgn="base">
              <a:defRPr/>
            </a:pPr>
            <a:r>
              <a:rPr lang="en-GB" sz="1397" b="1" dirty="0">
                <a:solidFill>
                  <a:srgbClr val="000000"/>
                </a:solidFill>
              </a:rPr>
              <a:t>Madagascar</a:t>
            </a:r>
          </a:p>
          <a:p>
            <a:pPr defTabSz="791094" fontAlgn="base">
              <a:defRPr/>
            </a:pPr>
            <a:endParaRPr lang="en-GB" sz="1397" b="1" dirty="0">
              <a:solidFill>
                <a:srgbClr val="000000"/>
              </a:solidFill>
            </a:endParaRPr>
          </a:p>
          <a:p>
            <a:pPr defTabSz="791094" fontAlgn="base">
              <a:defRPr/>
            </a:pPr>
            <a:r>
              <a:rPr lang="en-GB" sz="1400" b="1" dirty="0">
                <a:solidFill>
                  <a:srgbClr val="000000"/>
                </a:solidFill>
              </a:rPr>
              <a:t>Guyana</a:t>
            </a:r>
            <a:endParaRPr lang="en-GB" sz="2400" b="1" dirty="0">
              <a:solidFill>
                <a:srgbClr val="000000"/>
              </a:solidFill>
            </a:endParaRPr>
          </a:p>
          <a:p>
            <a:pPr defTabSz="791094" fontAlgn="base">
              <a:defRPr/>
            </a:pPr>
            <a:endParaRPr lang="en-GB" sz="1397" b="1" dirty="0">
              <a:solidFill>
                <a:srgbClr val="000000"/>
              </a:solidFill>
            </a:endParaRPr>
          </a:p>
          <a:p>
            <a:pPr defTabSz="791094" fontAlgn="base">
              <a:defRPr/>
            </a:pPr>
            <a:r>
              <a:rPr lang="en-GB" sz="1397" b="1" dirty="0">
                <a:solidFill>
                  <a:srgbClr val="000000"/>
                </a:solidFill>
              </a:rPr>
              <a:t>Papua New Guinea</a:t>
            </a:r>
          </a:p>
        </p:txBody>
      </p:sp>
      <p:sp>
        <p:nvSpPr>
          <p:cNvPr id="27" name="Rectangle 26">
            <a:extLst>
              <a:ext uri="{FF2B5EF4-FFF2-40B4-BE49-F238E27FC236}">
                <a16:creationId xmlns:a16="http://schemas.microsoft.com/office/drawing/2014/main" id="{E5C393DA-154A-4257-9211-D84ADE6CFBF8}"/>
              </a:ext>
            </a:extLst>
          </p:cNvPr>
          <p:cNvSpPr/>
          <p:nvPr/>
        </p:nvSpPr>
        <p:spPr>
          <a:xfrm>
            <a:off x="4940750" y="1376693"/>
            <a:ext cx="2089960" cy="4565437"/>
          </a:xfrm>
          <a:prstGeom prst="rect">
            <a:avLst/>
          </a:prstGeom>
          <a:solidFill>
            <a:srgbClr val="FFFF00">
              <a:alpha val="27000"/>
            </a:srgbClr>
          </a:solidFill>
          <a:ln w="19050" cap="flat" cmpd="sng" algn="ctr">
            <a:noFill/>
            <a:prstDash val="solid"/>
          </a:ln>
          <a:effectLst/>
        </p:spPr>
        <p:txBody>
          <a:bodyPr lIns="90211" tIns="45106" rIns="90211" bIns="45106" anchor="t"/>
          <a:lstStyle/>
          <a:p>
            <a:pPr defTabSz="791094" fontAlgn="base">
              <a:defRPr/>
            </a:pPr>
            <a:r>
              <a:rPr lang="en-GB" sz="1400" b="1" dirty="0">
                <a:solidFill>
                  <a:srgbClr val="000000"/>
                </a:solidFill>
              </a:rPr>
              <a:t>Benin, </a:t>
            </a:r>
            <a:r>
              <a:rPr lang="en-GB" sz="1400" b="1" kern="0" dirty="0">
                <a:solidFill>
                  <a:srgbClr val="000000"/>
                </a:solidFill>
              </a:rPr>
              <a:t>Burkina Faso</a:t>
            </a:r>
          </a:p>
          <a:p>
            <a:pPr defTabSz="791094" fontAlgn="base">
              <a:defRPr/>
            </a:pPr>
            <a:r>
              <a:rPr lang="en-GB" sz="1400" b="1" dirty="0"/>
              <a:t>Chad, Cameroon,           </a:t>
            </a:r>
            <a:r>
              <a:rPr lang="en-GB" sz="1400" b="1" dirty="0">
                <a:solidFill>
                  <a:srgbClr val="000000"/>
                </a:solidFill>
              </a:rPr>
              <a:t>Côte d’Ivoire, Ethiopia, </a:t>
            </a:r>
            <a:r>
              <a:rPr lang="en-GB" sz="1400" b="1" kern="0" dirty="0">
                <a:solidFill>
                  <a:srgbClr val="000000"/>
                </a:solidFill>
              </a:rPr>
              <a:t>Ghana, </a:t>
            </a:r>
            <a:r>
              <a:rPr lang="en-GB" sz="1400" b="1" dirty="0">
                <a:solidFill>
                  <a:srgbClr val="000000"/>
                </a:solidFill>
              </a:rPr>
              <a:t>Guinea, </a:t>
            </a:r>
            <a:r>
              <a:rPr lang="en-GB" sz="1400" b="1" kern="0" dirty="0">
                <a:solidFill>
                  <a:srgbClr val="000000"/>
                </a:solidFill>
              </a:rPr>
              <a:t>Liberia, Mali, </a:t>
            </a:r>
            <a:r>
              <a:rPr lang="en-GB" sz="1400" b="1" dirty="0">
                <a:solidFill>
                  <a:srgbClr val="000000"/>
                </a:solidFill>
              </a:rPr>
              <a:t>Mozambique, </a:t>
            </a:r>
            <a:r>
              <a:rPr lang="en-GB" sz="1400" b="1" kern="0" dirty="0">
                <a:solidFill>
                  <a:srgbClr val="000000"/>
                </a:solidFill>
              </a:rPr>
              <a:t>Niger, </a:t>
            </a:r>
            <a:r>
              <a:rPr lang="en-GB" sz="1400" b="1" dirty="0">
                <a:solidFill>
                  <a:srgbClr val="000000"/>
                </a:solidFill>
              </a:rPr>
              <a:t>Senegal, </a:t>
            </a:r>
            <a:r>
              <a:rPr lang="en-GB" sz="1400" b="1" kern="0" dirty="0">
                <a:solidFill>
                  <a:srgbClr val="000000"/>
                </a:solidFill>
              </a:rPr>
              <a:t>Sierra-Leone </a:t>
            </a:r>
            <a:r>
              <a:rPr lang="en-GB" sz="1400" b="1" dirty="0">
                <a:solidFill>
                  <a:srgbClr val="000000"/>
                </a:solidFill>
              </a:rPr>
              <a:t>Tanzania, Uganda, </a:t>
            </a:r>
          </a:p>
          <a:p>
            <a:pPr defTabSz="791094" fontAlgn="base">
              <a:defRPr/>
            </a:pPr>
            <a:r>
              <a:rPr lang="en-GB" sz="1400" b="1" kern="0" dirty="0">
                <a:solidFill>
                  <a:srgbClr val="000000"/>
                </a:solidFill>
              </a:rPr>
              <a:t>Comoros , </a:t>
            </a:r>
            <a:r>
              <a:rPr lang="en-GB" sz="1400" b="1" dirty="0">
                <a:solidFill>
                  <a:srgbClr val="000000"/>
                </a:solidFill>
              </a:rPr>
              <a:t>Kenya, </a:t>
            </a:r>
            <a:r>
              <a:rPr lang="en-GB" sz="1400" b="1" dirty="0"/>
              <a:t>Eritrea</a:t>
            </a:r>
          </a:p>
          <a:p>
            <a:pPr defTabSz="791094" fontAlgn="base">
              <a:defRPr/>
            </a:pPr>
            <a:r>
              <a:rPr lang="en-GB" sz="1400" b="1" dirty="0"/>
              <a:t>Zambia, Zimbabwe</a:t>
            </a:r>
          </a:p>
          <a:p>
            <a:pPr defTabSz="791094" fontAlgn="base">
              <a:defRPr/>
            </a:pPr>
            <a:r>
              <a:rPr lang="en-GB" sz="1400" b="1" dirty="0"/>
              <a:t>Sao Tome &amp; Principe</a:t>
            </a:r>
          </a:p>
          <a:p>
            <a:pPr defTabSz="791094" fontAlgn="base">
              <a:defRPr/>
            </a:pPr>
            <a:endParaRPr lang="en-GB" sz="1297" b="1" dirty="0"/>
          </a:p>
          <a:p>
            <a:pPr defTabSz="791094" fontAlgn="base">
              <a:defRPr/>
            </a:pPr>
            <a:r>
              <a:rPr lang="en-GB" sz="1400" b="1" kern="0" dirty="0">
                <a:solidFill>
                  <a:srgbClr val="000000"/>
                </a:solidFill>
              </a:rPr>
              <a:t>Haiti</a:t>
            </a:r>
            <a:endParaRPr lang="en-GB" sz="1397" b="1" kern="0" dirty="0">
              <a:solidFill>
                <a:srgbClr val="000000"/>
              </a:solidFill>
            </a:endParaRPr>
          </a:p>
          <a:p>
            <a:pPr defTabSz="791094" fontAlgn="base">
              <a:defRPr/>
            </a:pPr>
            <a:endParaRPr lang="en-GB" sz="1397" b="1" kern="0" dirty="0">
              <a:solidFill>
                <a:srgbClr val="000000"/>
              </a:solidFill>
            </a:endParaRPr>
          </a:p>
          <a:p>
            <a:pPr defTabSz="791094" fontAlgn="base">
              <a:defRPr/>
            </a:pPr>
            <a:r>
              <a:rPr lang="en-GB" sz="1397" b="1" kern="0" dirty="0">
                <a:solidFill>
                  <a:srgbClr val="000000"/>
                </a:solidFill>
              </a:rPr>
              <a:t>India, </a:t>
            </a:r>
            <a:r>
              <a:rPr lang="en-GB" sz="1397" b="1" dirty="0">
                <a:solidFill>
                  <a:srgbClr val="000000"/>
                </a:solidFill>
              </a:rPr>
              <a:t>Indonesia</a:t>
            </a:r>
          </a:p>
          <a:p>
            <a:pPr defTabSz="791094" fontAlgn="base">
              <a:defRPr/>
            </a:pPr>
            <a:r>
              <a:rPr lang="en-GB" sz="1397" b="1" dirty="0">
                <a:solidFill>
                  <a:srgbClr val="000000"/>
                </a:solidFill>
              </a:rPr>
              <a:t>Myanmar</a:t>
            </a:r>
          </a:p>
          <a:p>
            <a:pPr defTabSz="791094" fontAlgn="base">
              <a:defRPr/>
            </a:pPr>
            <a:r>
              <a:rPr lang="en-GB" sz="1397" b="1" kern="0" dirty="0">
                <a:solidFill>
                  <a:srgbClr val="000000"/>
                </a:solidFill>
              </a:rPr>
              <a:t>Nepal</a:t>
            </a:r>
          </a:p>
          <a:p>
            <a:pPr defTabSz="791094" fontAlgn="base">
              <a:defRPr/>
            </a:pPr>
            <a:r>
              <a:rPr lang="en-GB" sz="1397" b="1" dirty="0">
                <a:solidFill>
                  <a:srgbClr val="000000"/>
                </a:solidFill>
              </a:rPr>
              <a:t>Timor-Leste</a:t>
            </a:r>
            <a:endParaRPr lang="en-GB" sz="1596" b="1" dirty="0">
              <a:solidFill>
                <a:srgbClr val="000000"/>
              </a:solidFill>
            </a:endParaRPr>
          </a:p>
          <a:p>
            <a:pPr defTabSz="791094" fontAlgn="base">
              <a:defRPr/>
            </a:pPr>
            <a:r>
              <a:rPr lang="en-US" sz="1397" b="1" kern="0" dirty="0"/>
              <a:t>American Samoa</a:t>
            </a:r>
          </a:p>
          <a:p>
            <a:pPr defTabSz="791094" fontAlgn="base">
              <a:defRPr/>
            </a:pPr>
            <a:r>
              <a:rPr lang="en-GB" sz="1397" b="1" kern="0" dirty="0">
                <a:solidFill>
                  <a:srgbClr val="000000"/>
                </a:solidFill>
              </a:rPr>
              <a:t>French Polynesia, Tuvalu</a:t>
            </a:r>
          </a:p>
          <a:p>
            <a:pPr defTabSz="791094" fontAlgn="base">
              <a:defRPr/>
            </a:pPr>
            <a:r>
              <a:rPr lang="en-GB" sz="1397" b="1" kern="0" dirty="0">
                <a:solidFill>
                  <a:srgbClr val="000000"/>
                </a:solidFill>
              </a:rPr>
              <a:t>Fiji, FSM, Malaysia, Samoa, Philippines</a:t>
            </a:r>
          </a:p>
        </p:txBody>
      </p:sp>
      <p:sp>
        <p:nvSpPr>
          <p:cNvPr id="28" name="Rectangle 5">
            <a:extLst>
              <a:ext uri="{FF2B5EF4-FFF2-40B4-BE49-F238E27FC236}">
                <a16:creationId xmlns:a16="http://schemas.microsoft.com/office/drawing/2014/main" id="{63C38823-9B20-4D90-9007-26B0FC5E5E9A}"/>
              </a:ext>
            </a:extLst>
          </p:cNvPr>
          <p:cNvSpPr>
            <a:spLocks noChangeArrowheads="1"/>
          </p:cNvSpPr>
          <p:nvPr/>
        </p:nvSpPr>
        <p:spPr bwMode="auto">
          <a:xfrm>
            <a:off x="152025" y="1403033"/>
            <a:ext cx="2204333" cy="4534355"/>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0211" tIns="45106" rIns="90211" bIns="45106" anchor="t"/>
          <a:lstStyle/>
          <a:p>
            <a:pPr defTabSz="791094" fontAlgn="base">
              <a:lnSpc>
                <a:spcPct val="90000"/>
              </a:lnSpc>
              <a:spcAft>
                <a:spcPts val="519"/>
              </a:spcAft>
            </a:pPr>
            <a:endParaRPr lang="en-GB" sz="1397" b="1" dirty="0">
              <a:solidFill>
                <a:prstClr val="white"/>
              </a:solidFill>
            </a:endParaRPr>
          </a:p>
          <a:p>
            <a:pPr defTabSz="791094" fontAlgn="base">
              <a:lnSpc>
                <a:spcPct val="90000"/>
              </a:lnSpc>
              <a:spcAft>
                <a:spcPts val="519"/>
              </a:spcAft>
            </a:pPr>
            <a:r>
              <a:rPr lang="en-GB" sz="1397" b="1" dirty="0">
                <a:solidFill>
                  <a:prstClr val="white"/>
                </a:solidFill>
              </a:rPr>
              <a:t>Equatorial Guinea</a:t>
            </a:r>
          </a:p>
          <a:p>
            <a:pPr defTabSz="791094" fontAlgn="base">
              <a:lnSpc>
                <a:spcPct val="90000"/>
              </a:lnSpc>
              <a:spcAft>
                <a:spcPts val="519"/>
              </a:spcAft>
            </a:pPr>
            <a:r>
              <a:rPr lang="en-GB" sz="1397" b="1" dirty="0">
                <a:solidFill>
                  <a:prstClr val="white"/>
                </a:solidFill>
              </a:rPr>
              <a:t>Gabon</a:t>
            </a:r>
          </a:p>
          <a:p>
            <a:pPr defTabSz="791094" fontAlgn="base">
              <a:lnSpc>
                <a:spcPct val="90000"/>
              </a:lnSpc>
              <a:spcAft>
                <a:spcPts val="519"/>
              </a:spcAft>
            </a:pPr>
            <a:endParaRPr lang="en-GB" sz="1397" b="1" dirty="0">
              <a:solidFill>
                <a:srgbClr val="FFFFFF"/>
              </a:solidFill>
            </a:endParaRPr>
          </a:p>
          <a:p>
            <a:pPr defTabSz="791094" fontAlgn="base">
              <a:lnSpc>
                <a:spcPct val="90000"/>
              </a:lnSpc>
              <a:spcAft>
                <a:spcPts val="519"/>
              </a:spcAft>
            </a:pPr>
            <a:r>
              <a:rPr lang="en-GB" sz="1397" b="1" dirty="0">
                <a:solidFill>
                  <a:srgbClr val="FFFFFF"/>
                </a:solidFill>
              </a:rPr>
              <a:t>New Caledonia</a:t>
            </a:r>
            <a:endParaRPr lang="en-GB" sz="1397" b="1" dirty="0">
              <a:solidFill>
                <a:prstClr val="white"/>
              </a:solidFill>
            </a:endParaRPr>
          </a:p>
          <a:p>
            <a:pPr defTabSz="791094" fontAlgn="base">
              <a:lnSpc>
                <a:spcPct val="90000"/>
              </a:lnSpc>
              <a:spcAft>
                <a:spcPts val="519"/>
              </a:spcAft>
            </a:pPr>
            <a:endParaRPr lang="en-GB" sz="1297" b="1" dirty="0">
              <a:solidFill>
                <a:schemeClr val="bg1"/>
              </a:solidFill>
            </a:endParaRPr>
          </a:p>
          <a:p>
            <a:pPr defTabSz="791094" fontAlgn="base">
              <a:lnSpc>
                <a:spcPct val="90000"/>
              </a:lnSpc>
              <a:spcAft>
                <a:spcPts val="519"/>
              </a:spcAft>
            </a:pPr>
            <a:endParaRPr lang="en-GB" sz="1297" b="1" dirty="0">
              <a:solidFill>
                <a:prstClr val="white"/>
              </a:solidFill>
            </a:endParaRPr>
          </a:p>
        </p:txBody>
      </p:sp>
      <p:sp>
        <p:nvSpPr>
          <p:cNvPr id="34" name="Rectangle 3">
            <a:extLst>
              <a:ext uri="{FF2B5EF4-FFF2-40B4-BE49-F238E27FC236}">
                <a16:creationId xmlns:a16="http://schemas.microsoft.com/office/drawing/2014/main" id="{1388428F-C8A0-455B-A8CB-9A58312C0677}"/>
              </a:ext>
            </a:extLst>
          </p:cNvPr>
          <p:cNvSpPr>
            <a:spLocks noChangeArrowheads="1"/>
          </p:cNvSpPr>
          <p:nvPr/>
        </p:nvSpPr>
        <p:spPr bwMode="auto">
          <a:xfrm>
            <a:off x="152025" y="566905"/>
            <a:ext cx="2204333" cy="81712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11" tIns="45106" rIns="90211" bIns="45106" anchor="ctr"/>
          <a:lstStyle/>
          <a:p>
            <a:pPr algn="ctr" defTabSz="791094" fontAlgn="base">
              <a:lnSpc>
                <a:spcPct val="90000"/>
              </a:lnSpc>
              <a:spcBef>
                <a:spcPct val="20000"/>
              </a:spcBef>
              <a:spcAft>
                <a:spcPct val="0"/>
              </a:spcAft>
            </a:pPr>
            <a:r>
              <a:rPr lang="en-GB" sz="1795" b="1" dirty="0">
                <a:solidFill>
                  <a:srgbClr val="000000"/>
                </a:solidFill>
              </a:rPr>
              <a:t>MDA not started</a:t>
            </a:r>
          </a:p>
        </p:txBody>
      </p:sp>
      <p:sp>
        <p:nvSpPr>
          <p:cNvPr id="35" name="Rectangle 20">
            <a:extLst>
              <a:ext uri="{FF2B5EF4-FFF2-40B4-BE49-F238E27FC236}">
                <a16:creationId xmlns:a16="http://schemas.microsoft.com/office/drawing/2014/main" id="{C7173BB2-DD52-47BF-868E-BC637BD5FDEE}"/>
              </a:ext>
            </a:extLst>
          </p:cNvPr>
          <p:cNvSpPr>
            <a:spLocks noChangeArrowheads="1"/>
          </p:cNvSpPr>
          <p:nvPr/>
        </p:nvSpPr>
        <p:spPr bwMode="auto">
          <a:xfrm>
            <a:off x="3254296" y="555835"/>
            <a:ext cx="3942818" cy="34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1" tIns="45106" rIns="90211" bIns="45106"/>
          <a:lstStyle/>
          <a:p>
            <a:pPr algn="ctr" defTabSz="791094" fontAlgn="base">
              <a:lnSpc>
                <a:spcPct val="90000"/>
              </a:lnSpc>
              <a:spcBef>
                <a:spcPct val="20000"/>
              </a:spcBef>
              <a:spcAft>
                <a:spcPct val="0"/>
              </a:spcAft>
            </a:pPr>
            <a:endParaRPr lang="en-GB" sz="1795" b="1" dirty="0">
              <a:solidFill>
                <a:srgbClr val="292929"/>
              </a:solidFill>
            </a:endParaRPr>
          </a:p>
        </p:txBody>
      </p:sp>
      <p:sp>
        <p:nvSpPr>
          <p:cNvPr id="36" name="Rectangle 3">
            <a:extLst>
              <a:ext uri="{FF2B5EF4-FFF2-40B4-BE49-F238E27FC236}">
                <a16:creationId xmlns:a16="http://schemas.microsoft.com/office/drawing/2014/main" id="{9BDF8D5F-FF00-45EF-B8E2-B029F95A1848}"/>
              </a:ext>
            </a:extLst>
          </p:cNvPr>
          <p:cNvSpPr>
            <a:spLocks noChangeArrowheads="1"/>
          </p:cNvSpPr>
          <p:nvPr/>
        </p:nvSpPr>
        <p:spPr bwMode="auto">
          <a:xfrm>
            <a:off x="2508381" y="574814"/>
            <a:ext cx="2280345" cy="8092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11" tIns="45106" rIns="90211" bIns="45106" anchor="ctr"/>
          <a:lstStyle/>
          <a:p>
            <a:pPr algn="ctr" defTabSz="791094" fontAlgn="base">
              <a:lnSpc>
                <a:spcPct val="90000"/>
              </a:lnSpc>
              <a:spcBef>
                <a:spcPct val="20000"/>
              </a:spcBef>
              <a:spcAft>
                <a:spcPct val="0"/>
              </a:spcAft>
            </a:pPr>
            <a:r>
              <a:rPr lang="en-GB" sz="1795" b="1" dirty="0">
                <a:solidFill>
                  <a:srgbClr val="292929"/>
                </a:solidFill>
              </a:rPr>
              <a:t>MDA started but not at scale</a:t>
            </a:r>
          </a:p>
        </p:txBody>
      </p:sp>
      <p:sp>
        <p:nvSpPr>
          <p:cNvPr id="37" name="Rectangle 3">
            <a:extLst>
              <a:ext uri="{FF2B5EF4-FFF2-40B4-BE49-F238E27FC236}">
                <a16:creationId xmlns:a16="http://schemas.microsoft.com/office/drawing/2014/main" id="{8F7238C9-7867-4790-9763-30EB6D534EFA}"/>
              </a:ext>
            </a:extLst>
          </p:cNvPr>
          <p:cNvSpPr>
            <a:spLocks noChangeArrowheads="1"/>
          </p:cNvSpPr>
          <p:nvPr/>
        </p:nvSpPr>
        <p:spPr bwMode="auto">
          <a:xfrm>
            <a:off x="4940750" y="555809"/>
            <a:ext cx="2089960" cy="8092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11" tIns="45106" rIns="90211" bIns="45106" anchor="ctr"/>
          <a:lstStyle/>
          <a:p>
            <a:pPr algn="ctr" defTabSz="791094" fontAlgn="base">
              <a:lnSpc>
                <a:spcPct val="90000"/>
              </a:lnSpc>
              <a:spcBef>
                <a:spcPct val="20000"/>
              </a:spcBef>
              <a:spcAft>
                <a:spcPct val="0"/>
              </a:spcAft>
            </a:pPr>
            <a:r>
              <a:rPr lang="en-GB" sz="1795" b="1" dirty="0">
                <a:solidFill>
                  <a:srgbClr val="292929"/>
                </a:solidFill>
              </a:rPr>
              <a:t>MDA scaled to all endemic districts</a:t>
            </a:r>
          </a:p>
        </p:txBody>
      </p:sp>
      <p:sp>
        <p:nvSpPr>
          <p:cNvPr id="38" name="Rectangle 37">
            <a:extLst>
              <a:ext uri="{FF2B5EF4-FFF2-40B4-BE49-F238E27FC236}">
                <a16:creationId xmlns:a16="http://schemas.microsoft.com/office/drawing/2014/main" id="{B806D0D6-3CCE-498E-9E0F-3A846D098384}"/>
              </a:ext>
            </a:extLst>
          </p:cNvPr>
          <p:cNvSpPr/>
          <p:nvPr/>
        </p:nvSpPr>
        <p:spPr>
          <a:xfrm>
            <a:off x="152025" y="5941565"/>
            <a:ext cx="2204333" cy="3246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11" tIns="45106" rIns="90211" bIns="45106" anchor="ctr"/>
          <a:lstStyle/>
          <a:p>
            <a:pPr algn="ctr" defTabSz="791094" fontAlgn="base">
              <a:spcBef>
                <a:spcPct val="0"/>
              </a:spcBef>
              <a:spcAft>
                <a:spcPct val="0"/>
              </a:spcAft>
              <a:defRPr/>
            </a:pPr>
            <a:r>
              <a:rPr lang="en-GB" sz="1995" dirty="0">
                <a:solidFill>
                  <a:prstClr val="black"/>
                </a:solidFill>
              </a:rPr>
              <a:t>3 (4%)</a:t>
            </a:r>
          </a:p>
        </p:txBody>
      </p:sp>
      <p:sp>
        <p:nvSpPr>
          <p:cNvPr id="39" name="Rectangle 38">
            <a:extLst>
              <a:ext uri="{FF2B5EF4-FFF2-40B4-BE49-F238E27FC236}">
                <a16:creationId xmlns:a16="http://schemas.microsoft.com/office/drawing/2014/main" id="{01E70A50-5A6C-42C5-9AAD-A3367199D895}"/>
              </a:ext>
            </a:extLst>
          </p:cNvPr>
          <p:cNvSpPr/>
          <p:nvPr/>
        </p:nvSpPr>
        <p:spPr>
          <a:xfrm>
            <a:off x="2508490" y="5937408"/>
            <a:ext cx="2280344" cy="3246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11" tIns="45106" rIns="90211" bIns="45106" anchor="ctr"/>
          <a:lstStyle/>
          <a:p>
            <a:pPr algn="ctr" defTabSz="791094" fontAlgn="base">
              <a:spcBef>
                <a:spcPct val="0"/>
              </a:spcBef>
              <a:spcAft>
                <a:spcPct val="0"/>
              </a:spcAft>
              <a:defRPr/>
            </a:pPr>
            <a:r>
              <a:rPr lang="en-GB" sz="1995" dirty="0">
                <a:solidFill>
                  <a:prstClr val="black"/>
                </a:solidFill>
              </a:rPr>
              <a:t>11 (15%)</a:t>
            </a:r>
          </a:p>
        </p:txBody>
      </p:sp>
      <p:sp>
        <p:nvSpPr>
          <p:cNvPr id="40" name="Rectangle 39">
            <a:extLst>
              <a:ext uri="{FF2B5EF4-FFF2-40B4-BE49-F238E27FC236}">
                <a16:creationId xmlns:a16="http://schemas.microsoft.com/office/drawing/2014/main" id="{41F04839-037F-4D20-9FF0-CD716EEF703E}"/>
              </a:ext>
            </a:extLst>
          </p:cNvPr>
          <p:cNvSpPr/>
          <p:nvPr/>
        </p:nvSpPr>
        <p:spPr>
          <a:xfrm>
            <a:off x="4940750" y="5941565"/>
            <a:ext cx="2089960" cy="3246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11" tIns="45106" rIns="90211" bIns="45106" anchor="ctr"/>
          <a:lstStyle/>
          <a:p>
            <a:pPr algn="ctr" defTabSz="791094" fontAlgn="base">
              <a:spcBef>
                <a:spcPct val="0"/>
              </a:spcBef>
              <a:spcAft>
                <a:spcPct val="0"/>
              </a:spcAft>
              <a:defRPr/>
            </a:pPr>
            <a:r>
              <a:rPr lang="en-GB" sz="1995" dirty="0">
                <a:solidFill>
                  <a:prstClr val="black"/>
                </a:solidFill>
              </a:rPr>
              <a:t>36 (50%)</a:t>
            </a:r>
          </a:p>
        </p:txBody>
      </p:sp>
      <p:sp>
        <p:nvSpPr>
          <p:cNvPr id="41" name="Rectangle 40">
            <a:extLst>
              <a:ext uri="{FF2B5EF4-FFF2-40B4-BE49-F238E27FC236}">
                <a16:creationId xmlns:a16="http://schemas.microsoft.com/office/drawing/2014/main" id="{0C935E7B-DA83-4AFA-AC68-BAABF3AA5786}"/>
              </a:ext>
            </a:extLst>
          </p:cNvPr>
          <p:cNvSpPr/>
          <p:nvPr/>
        </p:nvSpPr>
        <p:spPr>
          <a:xfrm>
            <a:off x="9501439" y="1604724"/>
            <a:ext cx="2443201" cy="4180632"/>
          </a:xfrm>
          <a:prstGeom prst="rect">
            <a:avLst/>
          </a:prstGeom>
          <a:solidFill>
            <a:schemeClr val="bg1"/>
          </a:solidFill>
          <a:ln w="19050" cap="flat" cmpd="sng" algn="ctr">
            <a:noFill/>
            <a:prstDash val="solid"/>
          </a:ln>
          <a:effectLst/>
        </p:spPr>
        <p:txBody>
          <a:bodyPr lIns="90211" tIns="45106" rIns="90211" bIns="45106" anchor="t"/>
          <a:lstStyle/>
          <a:p>
            <a:pPr defTabSz="791094" fontAlgn="base">
              <a:spcBef>
                <a:spcPct val="0"/>
              </a:spcBef>
              <a:spcAft>
                <a:spcPts val="519"/>
              </a:spcAft>
              <a:defRPr/>
            </a:pPr>
            <a:endParaRPr lang="en-US" sz="1596" b="1" kern="0" dirty="0"/>
          </a:p>
          <a:p>
            <a:pPr defTabSz="791094" fontAlgn="base">
              <a:spcBef>
                <a:spcPct val="0"/>
              </a:spcBef>
              <a:spcAft>
                <a:spcPts val="519"/>
              </a:spcAft>
              <a:defRPr/>
            </a:pPr>
            <a:endParaRPr lang="en-US" sz="1596" b="1" kern="0" dirty="0"/>
          </a:p>
          <a:p>
            <a:pPr defTabSz="791094" fontAlgn="base">
              <a:spcBef>
                <a:spcPct val="0"/>
              </a:spcBef>
              <a:defRPr/>
            </a:pPr>
            <a:endParaRPr lang="en-US" sz="1596" b="1" kern="0" dirty="0"/>
          </a:p>
          <a:p>
            <a:pPr defTabSz="791094" fontAlgn="base">
              <a:defRPr/>
            </a:pPr>
            <a:r>
              <a:rPr lang="en-GB" sz="1397" b="1" kern="0" dirty="0"/>
              <a:t>Egypt</a:t>
            </a:r>
          </a:p>
          <a:p>
            <a:pPr defTabSz="791094" fontAlgn="base">
              <a:defRPr/>
            </a:pPr>
            <a:r>
              <a:rPr lang="en-US" sz="1397" b="1" kern="0" dirty="0"/>
              <a:t>Yemen</a:t>
            </a:r>
            <a:endParaRPr lang="en-GB" sz="1397" b="1" kern="0" dirty="0"/>
          </a:p>
          <a:p>
            <a:pPr defTabSz="791094" fontAlgn="base">
              <a:defRPr/>
            </a:pPr>
            <a:r>
              <a:rPr lang="en-GB" sz="1397" b="1" kern="0" dirty="0"/>
              <a:t>Togo</a:t>
            </a:r>
            <a:endParaRPr lang="en-US" sz="1397" b="1" kern="0" dirty="0"/>
          </a:p>
          <a:p>
            <a:pPr defTabSz="791094" fontAlgn="base">
              <a:defRPr/>
            </a:pPr>
            <a:r>
              <a:rPr lang="en-US" sz="1397" b="1" kern="0" dirty="0"/>
              <a:t>Maldives</a:t>
            </a:r>
          </a:p>
          <a:p>
            <a:pPr defTabSz="791094" fontAlgn="base">
              <a:defRPr/>
            </a:pPr>
            <a:r>
              <a:rPr lang="en-US" sz="1397" b="1" kern="0" dirty="0"/>
              <a:t>Sri Lanka</a:t>
            </a:r>
          </a:p>
          <a:p>
            <a:pPr defTabSz="791094" fontAlgn="base">
              <a:defRPr/>
            </a:pPr>
            <a:r>
              <a:rPr lang="en-US" sz="1397" b="1" kern="0" dirty="0">
                <a:solidFill>
                  <a:schemeClr val="tx2">
                    <a:lumMod val="50000"/>
                  </a:schemeClr>
                </a:solidFill>
              </a:rPr>
              <a:t>Thailand</a:t>
            </a:r>
          </a:p>
          <a:p>
            <a:pPr defTabSz="791094" fontAlgn="base">
              <a:defRPr/>
            </a:pPr>
            <a:r>
              <a:rPr lang="en-US" sz="1397" b="1" kern="0" dirty="0"/>
              <a:t>Cambodia</a:t>
            </a:r>
          </a:p>
          <a:p>
            <a:pPr defTabSz="791094" fontAlgn="base">
              <a:defRPr/>
            </a:pPr>
            <a:r>
              <a:rPr lang="en-US" sz="1397" b="1" kern="0" dirty="0"/>
              <a:t>Cook Islands</a:t>
            </a:r>
          </a:p>
          <a:p>
            <a:pPr defTabSz="791094" fontAlgn="base">
              <a:defRPr/>
            </a:pPr>
            <a:r>
              <a:rPr lang="en-GB" sz="1397" b="1" kern="0" dirty="0"/>
              <a:t>Marshall Islands</a:t>
            </a:r>
            <a:endParaRPr lang="en-US" sz="1397" b="1" kern="0" dirty="0"/>
          </a:p>
          <a:p>
            <a:pPr defTabSz="791094" fontAlgn="base">
              <a:defRPr/>
            </a:pPr>
            <a:r>
              <a:rPr lang="en-US" sz="1397" b="1" kern="0" dirty="0"/>
              <a:t>Niue</a:t>
            </a:r>
          </a:p>
          <a:p>
            <a:pPr defTabSz="791094" fontAlgn="base">
              <a:defRPr/>
            </a:pPr>
            <a:r>
              <a:rPr lang="en-US" sz="1397" b="1" kern="0" dirty="0"/>
              <a:t>Tonga</a:t>
            </a:r>
          </a:p>
          <a:p>
            <a:pPr defTabSz="791094" fontAlgn="base">
              <a:defRPr/>
            </a:pPr>
            <a:r>
              <a:rPr lang="en-US" sz="1397" b="1" kern="0" dirty="0"/>
              <a:t>Vanuatu</a:t>
            </a:r>
          </a:p>
          <a:p>
            <a:pPr defTabSz="791094" fontAlgn="base">
              <a:defRPr/>
            </a:pPr>
            <a:r>
              <a:rPr lang="en-GB" sz="1397" b="1" kern="0" dirty="0"/>
              <a:t>Palau</a:t>
            </a:r>
          </a:p>
          <a:p>
            <a:pPr defTabSz="791094" fontAlgn="base">
              <a:defRPr/>
            </a:pPr>
            <a:r>
              <a:rPr lang="en-GB" sz="1397" b="1" kern="0" dirty="0"/>
              <a:t>Vietnam</a:t>
            </a:r>
          </a:p>
          <a:p>
            <a:pPr defTabSz="791094" fontAlgn="base">
              <a:defRPr/>
            </a:pPr>
            <a:r>
              <a:rPr lang="en-GB" sz="1397" b="1" kern="0" dirty="0"/>
              <a:t>Wallis and Futuna</a:t>
            </a:r>
            <a:endParaRPr lang="en-US" sz="1397" b="1" kern="0" dirty="0"/>
          </a:p>
        </p:txBody>
      </p:sp>
      <p:sp>
        <p:nvSpPr>
          <p:cNvPr id="42" name="Rectangle 41">
            <a:extLst>
              <a:ext uri="{FF2B5EF4-FFF2-40B4-BE49-F238E27FC236}">
                <a16:creationId xmlns:a16="http://schemas.microsoft.com/office/drawing/2014/main" id="{884C77E3-7B61-4B8B-A5E8-2DC5DB1F282B}"/>
              </a:ext>
            </a:extLst>
          </p:cNvPr>
          <p:cNvSpPr/>
          <p:nvPr/>
        </p:nvSpPr>
        <p:spPr>
          <a:xfrm>
            <a:off x="9501439" y="5942158"/>
            <a:ext cx="2443201" cy="3246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11" tIns="45106" rIns="90211" bIns="45106" anchor="ctr"/>
          <a:lstStyle/>
          <a:p>
            <a:pPr algn="ctr" defTabSz="791094" fontAlgn="base">
              <a:spcBef>
                <a:spcPct val="0"/>
              </a:spcBef>
              <a:spcAft>
                <a:spcPct val="0"/>
              </a:spcAft>
              <a:defRPr/>
            </a:pPr>
            <a:r>
              <a:rPr lang="en-GB" sz="1995" dirty="0">
                <a:solidFill>
                  <a:prstClr val="black"/>
                </a:solidFill>
              </a:rPr>
              <a:t>15 (21%)</a:t>
            </a:r>
          </a:p>
        </p:txBody>
      </p:sp>
      <p:pic>
        <p:nvPicPr>
          <p:cNvPr id="43" name="Picture 42">
            <a:extLst>
              <a:ext uri="{FF2B5EF4-FFF2-40B4-BE49-F238E27FC236}">
                <a16:creationId xmlns:a16="http://schemas.microsoft.com/office/drawing/2014/main" id="{817FFCC6-7314-4869-BD2E-0C3B13105B8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501439" y="1530151"/>
            <a:ext cx="2443201" cy="995558"/>
          </a:xfrm>
          <a:prstGeom prst="rect">
            <a:avLst/>
          </a:prstGeom>
        </p:spPr>
      </p:pic>
      <p:sp>
        <p:nvSpPr>
          <p:cNvPr id="44" name="Rectangle 43">
            <a:extLst>
              <a:ext uri="{FF2B5EF4-FFF2-40B4-BE49-F238E27FC236}">
                <a16:creationId xmlns:a16="http://schemas.microsoft.com/office/drawing/2014/main" id="{01845616-F819-4CE1-9E81-13103577C9FE}"/>
              </a:ext>
            </a:extLst>
          </p:cNvPr>
          <p:cNvSpPr>
            <a:spLocks noChangeArrowheads="1"/>
          </p:cNvSpPr>
          <p:nvPr/>
        </p:nvSpPr>
        <p:spPr bwMode="auto">
          <a:xfrm>
            <a:off x="9501438" y="578570"/>
            <a:ext cx="2443200" cy="77119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11" tIns="45106" rIns="90211" bIns="45106" anchor="ctr"/>
          <a:lstStyle/>
          <a:p>
            <a:pPr algn="ctr" defTabSz="791094" fontAlgn="base">
              <a:lnSpc>
                <a:spcPct val="90000"/>
              </a:lnSpc>
              <a:spcBef>
                <a:spcPct val="20000"/>
              </a:spcBef>
              <a:spcAft>
                <a:spcPct val="0"/>
              </a:spcAft>
            </a:pPr>
            <a:r>
              <a:rPr lang="en-GB" sz="1696" b="1" dirty="0">
                <a:solidFill>
                  <a:srgbClr val="292929"/>
                </a:solidFill>
              </a:rPr>
              <a:t>Post Validation Surveillance</a:t>
            </a:r>
          </a:p>
        </p:txBody>
      </p:sp>
      <p:sp>
        <p:nvSpPr>
          <p:cNvPr id="45" name="Rectangle 44">
            <a:extLst>
              <a:ext uri="{FF2B5EF4-FFF2-40B4-BE49-F238E27FC236}">
                <a16:creationId xmlns:a16="http://schemas.microsoft.com/office/drawing/2014/main" id="{46CBD3BA-8891-4828-ADDB-70E9D9842035}"/>
              </a:ext>
            </a:extLst>
          </p:cNvPr>
          <p:cNvSpPr/>
          <p:nvPr/>
        </p:nvSpPr>
        <p:spPr>
          <a:xfrm>
            <a:off x="7197225" y="1365021"/>
            <a:ext cx="2152299" cy="4563852"/>
          </a:xfrm>
          <a:prstGeom prst="rect">
            <a:avLst/>
          </a:prstGeom>
          <a:solidFill>
            <a:srgbClr val="00B050"/>
          </a:solidFill>
          <a:ln w="19050" cap="flat" cmpd="sng" algn="ctr">
            <a:noFill/>
            <a:prstDash val="solid"/>
          </a:ln>
          <a:effectLst/>
        </p:spPr>
        <p:txBody>
          <a:bodyPr lIns="90211" tIns="45106" rIns="90211" bIns="45106" anchor="t"/>
          <a:lstStyle/>
          <a:p>
            <a:pPr defTabSz="791094" fontAlgn="base">
              <a:spcBef>
                <a:spcPct val="0"/>
              </a:spcBef>
              <a:spcAft>
                <a:spcPts val="519"/>
              </a:spcAft>
              <a:defRPr/>
            </a:pPr>
            <a:r>
              <a:rPr lang="en-GB" sz="1397" b="1" kern="0" dirty="0">
                <a:solidFill>
                  <a:srgbClr val="FFFFFF"/>
                </a:solidFill>
              </a:rPr>
              <a:t>Malawi</a:t>
            </a:r>
          </a:p>
          <a:p>
            <a:pPr defTabSz="791094" fontAlgn="base">
              <a:spcBef>
                <a:spcPct val="0"/>
              </a:spcBef>
              <a:spcAft>
                <a:spcPts val="519"/>
              </a:spcAft>
              <a:defRPr/>
            </a:pPr>
            <a:endParaRPr lang="en-GB" sz="1397" b="1" kern="0" dirty="0">
              <a:solidFill>
                <a:schemeClr val="bg1"/>
              </a:solidFill>
            </a:endParaRPr>
          </a:p>
          <a:p>
            <a:pPr defTabSz="791094" fontAlgn="base">
              <a:spcBef>
                <a:spcPct val="0"/>
              </a:spcBef>
              <a:spcAft>
                <a:spcPts val="519"/>
              </a:spcAft>
              <a:defRPr/>
            </a:pPr>
            <a:r>
              <a:rPr lang="en-GB" sz="1400" b="1" kern="0" dirty="0">
                <a:solidFill>
                  <a:schemeClr val="bg1"/>
                </a:solidFill>
              </a:rPr>
              <a:t>Brazil</a:t>
            </a:r>
          </a:p>
          <a:p>
            <a:pPr defTabSz="791094" fontAlgn="base">
              <a:spcBef>
                <a:spcPct val="0"/>
              </a:spcBef>
              <a:spcAft>
                <a:spcPts val="519"/>
              </a:spcAft>
              <a:defRPr/>
            </a:pPr>
            <a:r>
              <a:rPr lang="en-GB" sz="1400" b="1" dirty="0">
                <a:solidFill>
                  <a:schemeClr val="bg1"/>
                </a:solidFill>
              </a:rPr>
              <a:t>Dominican Republic</a:t>
            </a:r>
            <a:endParaRPr lang="en-GB" sz="1200" b="1" kern="0" dirty="0">
              <a:solidFill>
                <a:schemeClr val="bg1"/>
              </a:solidFill>
            </a:endParaRPr>
          </a:p>
          <a:p>
            <a:pPr defTabSz="791094" fontAlgn="base">
              <a:spcBef>
                <a:spcPct val="0"/>
              </a:spcBef>
              <a:spcAft>
                <a:spcPts val="519"/>
              </a:spcAft>
              <a:defRPr/>
            </a:pPr>
            <a:endParaRPr lang="en-GB" sz="1397" b="1" kern="0" dirty="0">
              <a:solidFill>
                <a:srgbClr val="FFFFFF"/>
              </a:solidFill>
            </a:endParaRPr>
          </a:p>
          <a:p>
            <a:pPr defTabSz="791094" fontAlgn="base">
              <a:spcBef>
                <a:spcPct val="0"/>
              </a:spcBef>
              <a:spcAft>
                <a:spcPts val="519"/>
              </a:spcAft>
              <a:defRPr/>
            </a:pPr>
            <a:endParaRPr lang="en-US" sz="1397" b="1" kern="0" dirty="0">
              <a:solidFill>
                <a:srgbClr val="FFFFFF"/>
              </a:solidFill>
            </a:endParaRPr>
          </a:p>
          <a:p>
            <a:pPr defTabSz="791094" fontAlgn="base">
              <a:spcBef>
                <a:spcPct val="0"/>
              </a:spcBef>
              <a:spcAft>
                <a:spcPts val="519"/>
              </a:spcAft>
              <a:defRPr/>
            </a:pPr>
            <a:endParaRPr lang="en-US" sz="1397" b="1" kern="0" dirty="0">
              <a:solidFill>
                <a:srgbClr val="FFFFFF"/>
              </a:solidFill>
            </a:endParaRPr>
          </a:p>
          <a:p>
            <a:pPr defTabSz="791094" fontAlgn="base">
              <a:spcBef>
                <a:spcPct val="0"/>
              </a:spcBef>
              <a:spcAft>
                <a:spcPts val="519"/>
              </a:spcAft>
              <a:defRPr/>
            </a:pPr>
            <a:r>
              <a:rPr lang="en-GB" sz="1397" b="1" dirty="0">
                <a:solidFill>
                  <a:schemeClr val="bg1"/>
                </a:solidFill>
              </a:rPr>
              <a:t>Bangladesh</a:t>
            </a:r>
          </a:p>
          <a:p>
            <a:pPr defTabSz="791094" fontAlgn="base">
              <a:spcBef>
                <a:spcPct val="0"/>
              </a:spcBef>
              <a:spcAft>
                <a:spcPts val="519"/>
              </a:spcAft>
              <a:defRPr/>
            </a:pPr>
            <a:endParaRPr lang="en-US" sz="1297" b="1" kern="0" dirty="0">
              <a:solidFill>
                <a:srgbClr val="FFFFFF"/>
              </a:solidFill>
            </a:endParaRPr>
          </a:p>
          <a:p>
            <a:pPr defTabSz="791094" fontAlgn="base">
              <a:spcBef>
                <a:spcPct val="0"/>
              </a:spcBef>
              <a:spcAft>
                <a:spcPts val="519"/>
              </a:spcAft>
              <a:defRPr/>
            </a:pPr>
            <a:endParaRPr lang="en-US" sz="1297" b="1" kern="0" dirty="0">
              <a:solidFill>
                <a:srgbClr val="FFFFFF"/>
              </a:solidFill>
            </a:endParaRPr>
          </a:p>
          <a:p>
            <a:pPr defTabSz="791094" fontAlgn="base">
              <a:spcBef>
                <a:spcPct val="0"/>
              </a:spcBef>
              <a:spcAft>
                <a:spcPts val="519"/>
              </a:spcAft>
              <a:defRPr/>
            </a:pPr>
            <a:r>
              <a:rPr lang="en-GB" sz="1397" b="1" kern="0" dirty="0">
                <a:solidFill>
                  <a:schemeClr val="bg1"/>
                </a:solidFill>
              </a:rPr>
              <a:t>Brunei Darussalam</a:t>
            </a:r>
          </a:p>
          <a:p>
            <a:pPr defTabSz="791094" fontAlgn="base">
              <a:spcBef>
                <a:spcPct val="0"/>
              </a:spcBef>
              <a:spcAft>
                <a:spcPts val="519"/>
              </a:spcAft>
              <a:defRPr/>
            </a:pPr>
            <a:r>
              <a:rPr lang="en-GB" sz="1397" b="1" kern="0" dirty="0">
                <a:solidFill>
                  <a:srgbClr val="FFFFFF"/>
                </a:solidFill>
              </a:rPr>
              <a:t>Kiribati</a:t>
            </a:r>
          </a:p>
          <a:p>
            <a:pPr defTabSz="791094" fontAlgn="base">
              <a:spcBef>
                <a:spcPct val="0"/>
              </a:spcBef>
              <a:spcAft>
                <a:spcPts val="519"/>
              </a:spcAft>
              <a:defRPr/>
            </a:pPr>
            <a:r>
              <a:rPr lang="en-GB" sz="1397" b="1" kern="0" dirty="0">
                <a:solidFill>
                  <a:schemeClr val="bg1"/>
                </a:solidFill>
              </a:rPr>
              <a:t>Lao PDR</a:t>
            </a:r>
          </a:p>
          <a:p>
            <a:pPr defTabSz="791094" fontAlgn="base">
              <a:spcBef>
                <a:spcPct val="0"/>
              </a:spcBef>
              <a:spcAft>
                <a:spcPts val="519"/>
              </a:spcAft>
              <a:defRPr/>
            </a:pPr>
            <a:endParaRPr lang="en-US" sz="1297" b="1" kern="0" dirty="0">
              <a:solidFill>
                <a:srgbClr val="FFFFFF"/>
              </a:solidFill>
            </a:endParaRPr>
          </a:p>
        </p:txBody>
      </p:sp>
      <p:sp>
        <p:nvSpPr>
          <p:cNvPr id="46" name="Rectangle 45">
            <a:extLst>
              <a:ext uri="{FF2B5EF4-FFF2-40B4-BE49-F238E27FC236}">
                <a16:creationId xmlns:a16="http://schemas.microsoft.com/office/drawing/2014/main" id="{DEB7FE10-D183-4E40-A46B-62D4420B41AC}"/>
              </a:ext>
            </a:extLst>
          </p:cNvPr>
          <p:cNvSpPr>
            <a:spLocks noChangeArrowheads="1"/>
          </p:cNvSpPr>
          <p:nvPr/>
        </p:nvSpPr>
        <p:spPr bwMode="auto">
          <a:xfrm>
            <a:off x="7197135" y="574810"/>
            <a:ext cx="2152299" cy="77119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211" tIns="45106" rIns="90211" bIns="45106" anchor="ctr"/>
          <a:lstStyle/>
          <a:p>
            <a:pPr algn="ctr" defTabSz="791094" fontAlgn="base">
              <a:lnSpc>
                <a:spcPct val="90000"/>
              </a:lnSpc>
              <a:spcBef>
                <a:spcPct val="20000"/>
              </a:spcBef>
              <a:spcAft>
                <a:spcPct val="0"/>
              </a:spcAft>
            </a:pPr>
            <a:r>
              <a:rPr lang="en-GB" sz="1795" b="1" dirty="0">
                <a:solidFill>
                  <a:srgbClr val="292929"/>
                </a:solidFill>
              </a:rPr>
              <a:t>Post-MDA Surveillance</a:t>
            </a:r>
          </a:p>
        </p:txBody>
      </p:sp>
      <p:sp>
        <p:nvSpPr>
          <p:cNvPr id="47" name="Rectangle 46">
            <a:extLst>
              <a:ext uri="{FF2B5EF4-FFF2-40B4-BE49-F238E27FC236}">
                <a16:creationId xmlns:a16="http://schemas.microsoft.com/office/drawing/2014/main" id="{DD40FDB0-DE49-4D0C-B348-F6E834DAE36B}"/>
              </a:ext>
            </a:extLst>
          </p:cNvPr>
          <p:cNvSpPr/>
          <p:nvPr/>
        </p:nvSpPr>
        <p:spPr>
          <a:xfrm>
            <a:off x="7197225" y="5941565"/>
            <a:ext cx="2152299" cy="3246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211" tIns="45106" rIns="90211" bIns="45106" anchor="ctr"/>
          <a:lstStyle/>
          <a:p>
            <a:pPr algn="ctr" defTabSz="791094" fontAlgn="base">
              <a:spcBef>
                <a:spcPct val="0"/>
              </a:spcBef>
              <a:spcAft>
                <a:spcPct val="0"/>
              </a:spcAft>
              <a:defRPr/>
            </a:pPr>
            <a:r>
              <a:rPr lang="en-GB" sz="1995" dirty="0">
                <a:solidFill>
                  <a:prstClr val="black"/>
                </a:solidFill>
              </a:rPr>
              <a:t>7 (10%)</a:t>
            </a:r>
          </a:p>
        </p:txBody>
      </p:sp>
      <p:sp>
        <p:nvSpPr>
          <p:cNvPr id="23" name="TextBox 14">
            <a:extLst>
              <a:ext uri="{FF2B5EF4-FFF2-40B4-BE49-F238E27FC236}">
                <a16:creationId xmlns:a16="http://schemas.microsoft.com/office/drawing/2014/main" id="{943F46AC-A0C5-4FD4-9F1B-6DAFF9C79560}"/>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24" name="Picture 5" descr="WHO-EN-white-H">
            <a:extLst>
              <a:ext uri="{FF2B5EF4-FFF2-40B4-BE49-F238E27FC236}">
                <a16:creationId xmlns:a16="http://schemas.microsoft.com/office/drawing/2014/main" id="{FF2BB747-B981-4D31-A236-6F62DCB669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26" name="Slide Number Placeholder 3">
            <a:extLst>
              <a:ext uri="{FF2B5EF4-FFF2-40B4-BE49-F238E27FC236}">
                <a16:creationId xmlns:a16="http://schemas.microsoft.com/office/drawing/2014/main" id="{8C921FFE-1995-49B9-8320-BD6A9D46E1E1}"/>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5</a:t>
            </a:fld>
            <a:endParaRPr lang="fr-CH" b="1" dirty="0">
              <a:solidFill>
                <a:prstClr val="white"/>
              </a:solidFill>
            </a:endParaRPr>
          </a:p>
        </p:txBody>
      </p:sp>
    </p:spTree>
    <p:extLst>
      <p:ext uri="{BB962C8B-B14F-4D97-AF65-F5344CB8AC3E}">
        <p14:creationId xmlns:p14="http://schemas.microsoft.com/office/powerpoint/2010/main" val="107829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C3B8-3D72-4B88-AE81-354F42C6D31F}"/>
              </a:ext>
            </a:extLst>
          </p:cNvPr>
          <p:cNvSpPr>
            <a:spLocks noGrp="1"/>
          </p:cNvSpPr>
          <p:nvPr>
            <p:ph type="title"/>
          </p:nvPr>
        </p:nvSpPr>
        <p:spPr/>
        <p:txBody>
          <a:bodyPr/>
          <a:lstStyle/>
          <a:p>
            <a:r>
              <a:rPr lang="en-US" b="1" dirty="0"/>
              <a:t>New NTD Roadmap targets for 2030</a:t>
            </a:r>
            <a:endParaRPr lang="en-GB" b="1" dirty="0"/>
          </a:p>
        </p:txBody>
      </p:sp>
      <p:sp>
        <p:nvSpPr>
          <p:cNvPr id="3" name="Content Placeholder 2">
            <a:extLst>
              <a:ext uri="{FF2B5EF4-FFF2-40B4-BE49-F238E27FC236}">
                <a16:creationId xmlns:a16="http://schemas.microsoft.com/office/drawing/2014/main" id="{EE11A5C4-A33B-4387-8698-4AFD563BA478}"/>
              </a:ext>
            </a:extLst>
          </p:cNvPr>
          <p:cNvSpPr>
            <a:spLocks noGrp="1"/>
          </p:cNvSpPr>
          <p:nvPr>
            <p:ph idx="1"/>
          </p:nvPr>
        </p:nvSpPr>
        <p:spPr/>
        <p:txBody>
          <a:bodyPr/>
          <a:lstStyle/>
          <a:p>
            <a:r>
              <a:rPr lang="en-US" dirty="0"/>
              <a:t>58 countries validated for elimination as a PHP – defined as </a:t>
            </a:r>
          </a:p>
          <a:p>
            <a:pPr marL="0" indent="0">
              <a:buNone/>
            </a:pPr>
            <a:r>
              <a:rPr lang="en-US" sz="2400" dirty="0"/>
              <a:t>-infection sustained below TAS thresholds for at least 4 years after stopping MDA</a:t>
            </a:r>
          </a:p>
          <a:p>
            <a:pPr marL="0" indent="0">
              <a:buNone/>
            </a:pPr>
            <a:r>
              <a:rPr lang="en-US" sz="2400" dirty="0"/>
              <a:t>-availability of minimum package of care in all areas of known patients</a:t>
            </a:r>
          </a:p>
          <a:p>
            <a:endParaRPr lang="en-US" dirty="0"/>
          </a:p>
          <a:p>
            <a:r>
              <a:rPr lang="en-US" dirty="0"/>
              <a:t>72 (100%) countries implementing post-MDA or post-validation surveillance</a:t>
            </a:r>
          </a:p>
          <a:p>
            <a:endParaRPr lang="en-US" dirty="0"/>
          </a:p>
          <a:p>
            <a:r>
              <a:rPr lang="en-US" dirty="0"/>
              <a:t>M</a:t>
            </a:r>
            <a:r>
              <a:rPr lang="en-GB" dirty="0"/>
              <a:t>DA no longer required </a:t>
            </a:r>
            <a:endParaRPr lang="en-US" dirty="0"/>
          </a:p>
        </p:txBody>
      </p:sp>
      <p:sp>
        <p:nvSpPr>
          <p:cNvPr id="34" name="TextBox 14">
            <a:extLst>
              <a:ext uri="{FF2B5EF4-FFF2-40B4-BE49-F238E27FC236}">
                <a16:creationId xmlns:a16="http://schemas.microsoft.com/office/drawing/2014/main" id="{6301F460-F6F7-4E32-8A51-C522AB0B45E6}"/>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35" name="Picture 5" descr="WHO-EN-white-H">
            <a:extLst>
              <a:ext uri="{FF2B5EF4-FFF2-40B4-BE49-F238E27FC236}">
                <a16:creationId xmlns:a16="http://schemas.microsoft.com/office/drawing/2014/main" id="{7C1C29DA-C397-42F2-AED2-0767F3C69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36" name="Slide Number Placeholder 3">
            <a:extLst>
              <a:ext uri="{FF2B5EF4-FFF2-40B4-BE49-F238E27FC236}">
                <a16:creationId xmlns:a16="http://schemas.microsoft.com/office/drawing/2014/main" id="{1111F726-85A9-4369-825F-FB84880E2C43}"/>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6</a:t>
            </a:fld>
            <a:endParaRPr lang="fr-CH" b="1" dirty="0">
              <a:solidFill>
                <a:prstClr val="white"/>
              </a:solidFill>
            </a:endParaRPr>
          </a:p>
        </p:txBody>
      </p:sp>
    </p:spTree>
    <p:extLst>
      <p:ext uri="{BB962C8B-B14F-4D97-AF65-F5344CB8AC3E}">
        <p14:creationId xmlns:p14="http://schemas.microsoft.com/office/powerpoint/2010/main" val="111701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2A7D376-7C4F-439C-BAA8-D481013F758C}"/>
              </a:ext>
            </a:extLst>
          </p:cNvPr>
          <p:cNvGraphicFramePr>
            <a:graphicFrameLocks noGrp="1"/>
          </p:cNvGraphicFramePr>
          <p:nvPr>
            <p:ph idx="1"/>
            <p:extLst>
              <p:ext uri="{D42A27DB-BD31-4B8C-83A1-F6EECF244321}">
                <p14:modId xmlns:p14="http://schemas.microsoft.com/office/powerpoint/2010/main" val="3877540322"/>
              </p:ext>
            </p:extLst>
          </p:nvPr>
        </p:nvGraphicFramePr>
        <p:xfrm>
          <a:off x="156328" y="659016"/>
          <a:ext cx="11819311" cy="4674983"/>
        </p:xfrm>
        <a:graphic>
          <a:graphicData uri="http://schemas.openxmlformats.org/drawingml/2006/table">
            <a:tbl>
              <a:tblPr firstRow="1" bandRow="1">
                <a:tableStyleId>{5C22544A-7EE6-4342-B048-85BDC9FD1C3A}</a:tableStyleId>
              </a:tblPr>
              <a:tblGrid>
                <a:gridCol w="4857791">
                  <a:extLst>
                    <a:ext uri="{9D8B030D-6E8A-4147-A177-3AD203B41FA5}">
                      <a16:colId xmlns:a16="http://schemas.microsoft.com/office/drawing/2014/main" val="2468140997"/>
                    </a:ext>
                  </a:extLst>
                </a:gridCol>
                <a:gridCol w="6961520">
                  <a:extLst>
                    <a:ext uri="{9D8B030D-6E8A-4147-A177-3AD203B41FA5}">
                      <a16:colId xmlns:a16="http://schemas.microsoft.com/office/drawing/2014/main" val="2501015222"/>
                    </a:ext>
                  </a:extLst>
                </a:gridCol>
              </a:tblGrid>
              <a:tr h="960602">
                <a:tc>
                  <a:txBody>
                    <a:bodyPr/>
                    <a:lstStyle/>
                    <a:p>
                      <a:pPr algn="ctr"/>
                      <a:r>
                        <a:rPr lang="en-GB" sz="3200" dirty="0"/>
                        <a:t>Action Required</a:t>
                      </a:r>
                    </a:p>
                  </a:txBody>
                  <a:tcPr marL="91214" marR="91214" marT="45607" marB="45607" anchor="ctr">
                    <a:lnT w="12700" cap="flat" cmpd="sng" algn="ctr">
                      <a:solidFill>
                        <a:schemeClr val="tx1"/>
                      </a:solidFill>
                      <a:prstDash val="solid"/>
                      <a:round/>
                      <a:headEnd type="none" w="med" len="med"/>
                      <a:tailEnd type="none" w="med" len="med"/>
                    </a:lnT>
                  </a:tcPr>
                </a:tc>
                <a:tc>
                  <a:txBody>
                    <a:bodyPr/>
                    <a:lstStyle/>
                    <a:p>
                      <a:pPr algn="ctr"/>
                      <a:r>
                        <a:rPr lang="en-GB" sz="3200" dirty="0"/>
                        <a:t>Milestones &amp; Indicators</a:t>
                      </a:r>
                    </a:p>
                  </a:txBody>
                  <a:tcPr marL="91214" marR="91214" marT="45607" marB="45607"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44329136"/>
                  </a:ext>
                </a:extLst>
              </a:tr>
              <a:tr h="1048731">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Prioritize MMDP within primary health care as part of UHC</a:t>
                      </a:r>
                      <a:endParaRPr lang="en-GB" sz="2000" b="1" kern="1200" dirty="0">
                        <a:solidFill>
                          <a:schemeClr val="dk1"/>
                        </a:solidFill>
                        <a:effectLst/>
                        <a:latin typeface="+mn-lt"/>
                        <a:ea typeface="+mn-ea"/>
                        <a:cs typeface="+mn-cs"/>
                      </a:endParaRPr>
                    </a:p>
                  </a:txBody>
                  <a:tcPr marL="91214" marR="91214" marT="45607" marB="45607" anchor="ctr"/>
                </a:tc>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GB" sz="2200" b="1" dirty="0"/>
                        <a:t>100% (72) countries included LF interventions in UHC essential package by 2025</a:t>
                      </a:r>
                    </a:p>
                  </a:txBody>
                  <a:tcPr marL="91214" marR="91214" marT="45607" marB="45607" anchor="ctr"/>
                </a:tc>
                <a:extLst>
                  <a:ext uri="{0D108BD9-81ED-4DB2-BD59-A6C34878D82A}">
                    <a16:rowId xmlns:a16="http://schemas.microsoft.com/office/drawing/2014/main" val="4083536184"/>
                  </a:ext>
                </a:extLst>
              </a:tr>
              <a:tr h="1049042">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GB" sz="2200" b="1" dirty="0"/>
                        <a:t>Countries monitoring LF morbidity and available care by IU</a:t>
                      </a:r>
                    </a:p>
                  </a:txBody>
                  <a:tcPr marL="91214" marR="91214" marT="45607" marB="45607" anchor="ctr"/>
                </a:tc>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100% (72) countries reporting to WHO at least partial data by 2023 and complete data by 2025</a:t>
                      </a:r>
                      <a:endParaRPr lang="en-GB" sz="2200" b="1" kern="1200" dirty="0">
                        <a:solidFill>
                          <a:schemeClr val="dk1"/>
                        </a:solidFill>
                        <a:effectLst/>
                        <a:latin typeface="+mn-lt"/>
                        <a:ea typeface="+mn-ea"/>
                        <a:cs typeface="+mn-cs"/>
                      </a:endParaRPr>
                    </a:p>
                  </a:txBody>
                  <a:tcPr marL="91214" marR="91214" marT="45607" marB="45607" anchor="ctr"/>
                </a:tc>
                <a:extLst>
                  <a:ext uri="{0D108BD9-81ED-4DB2-BD59-A6C34878D82A}">
                    <a16:rowId xmlns:a16="http://schemas.microsoft.com/office/drawing/2014/main" val="1294065450"/>
                  </a:ext>
                </a:extLst>
              </a:tr>
              <a:tr h="1616608">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GB" sz="2200" b="1" dirty="0"/>
                        <a:t>Countries have data on quality of the provision of care</a:t>
                      </a:r>
                    </a:p>
                  </a:txBody>
                  <a:tcPr marL="91214" marR="91214" marT="45607" marB="45607" anchor="ctr"/>
                </a:tc>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100% (72) countries have met dossier requirements to report on quality and readiness by 2030</a:t>
                      </a:r>
                    </a:p>
                  </a:txBody>
                  <a:tcPr marL="91214" marR="91214" marT="45607" marB="45607" anchor="ctr"/>
                </a:tc>
                <a:extLst>
                  <a:ext uri="{0D108BD9-81ED-4DB2-BD59-A6C34878D82A}">
                    <a16:rowId xmlns:a16="http://schemas.microsoft.com/office/drawing/2014/main" val="3177438278"/>
                  </a:ext>
                </a:extLst>
              </a:tr>
            </a:tbl>
          </a:graphicData>
        </a:graphic>
      </p:graphicFrame>
      <p:sp>
        <p:nvSpPr>
          <p:cNvPr id="11" name="Title 1">
            <a:extLst>
              <a:ext uri="{FF2B5EF4-FFF2-40B4-BE49-F238E27FC236}">
                <a16:creationId xmlns:a16="http://schemas.microsoft.com/office/drawing/2014/main" id="{52C087ED-764F-45D0-86F6-F60A791C2E83}"/>
              </a:ext>
            </a:extLst>
          </p:cNvPr>
          <p:cNvSpPr>
            <a:spLocks noGrp="1"/>
          </p:cNvSpPr>
          <p:nvPr>
            <p:ph type="title"/>
          </p:nvPr>
        </p:nvSpPr>
        <p:spPr>
          <a:xfrm>
            <a:off x="336050" y="-76200"/>
            <a:ext cx="11459869" cy="819955"/>
          </a:xfrm>
        </p:spPr>
        <p:txBody>
          <a:bodyPr>
            <a:normAutofit/>
          </a:bodyPr>
          <a:lstStyle/>
          <a:p>
            <a:r>
              <a:rPr lang="en-GB" sz="3600" b="1" dirty="0"/>
              <a:t>GPELF Priorities 2021-2030 </a:t>
            </a:r>
            <a:r>
              <a:rPr lang="en-GB" sz="3600" b="1" dirty="0">
                <a:solidFill>
                  <a:srgbClr val="C00000"/>
                </a:solidFill>
              </a:rPr>
              <a:t>MMDP</a:t>
            </a:r>
          </a:p>
        </p:txBody>
      </p:sp>
      <p:sp>
        <p:nvSpPr>
          <p:cNvPr id="9" name="TextBox 14">
            <a:extLst>
              <a:ext uri="{FF2B5EF4-FFF2-40B4-BE49-F238E27FC236}">
                <a16:creationId xmlns:a16="http://schemas.microsoft.com/office/drawing/2014/main" id="{95F7AF0E-835A-4A67-8451-82BFD4C11EB5}"/>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10" name="Picture 5" descr="WHO-EN-white-H">
            <a:extLst>
              <a:ext uri="{FF2B5EF4-FFF2-40B4-BE49-F238E27FC236}">
                <a16:creationId xmlns:a16="http://schemas.microsoft.com/office/drawing/2014/main" id="{02B2FA4A-89DA-463B-BE9A-B4572B154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a:extLst>
              <a:ext uri="{FF2B5EF4-FFF2-40B4-BE49-F238E27FC236}">
                <a16:creationId xmlns:a16="http://schemas.microsoft.com/office/drawing/2014/main" id="{888B1C53-B7A6-43D6-B8A8-033F22DD34C2}"/>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7</a:t>
            </a:fld>
            <a:endParaRPr lang="fr-CH" b="1" dirty="0">
              <a:solidFill>
                <a:prstClr val="white"/>
              </a:solidFill>
            </a:endParaRPr>
          </a:p>
        </p:txBody>
      </p:sp>
    </p:spTree>
    <p:extLst>
      <p:ext uri="{BB962C8B-B14F-4D97-AF65-F5344CB8AC3E}">
        <p14:creationId xmlns:p14="http://schemas.microsoft.com/office/powerpoint/2010/main" val="313127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C3B8-3D72-4B88-AE81-354F42C6D31F}"/>
              </a:ext>
            </a:extLst>
          </p:cNvPr>
          <p:cNvSpPr>
            <a:spLocks noGrp="1"/>
          </p:cNvSpPr>
          <p:nvPr>
            <p:ph type="title"/>
          </p:nvPr>
        </p:nvSpPr>
        <p:spPr/>
        <p:txBody>
          <a:bodyPr/>
          <a:lstStyle/>
          <a:p>
            <a:r>
              <a:rPr lang="en-US" b="1" dirty="0"/>
              <a:t>Other critical actions needed - </a:t>
            </a:r>
            <a:r>
              <a:rPr lang="en-US" b="1" i="1" dirty="0"/>
              <a:t>MMDP</a:t>
            </a:r>
            <a:endParaRPr lang="en-GB" b="1" i="1" dirty="0"/>
          </a:p>
        </p:txBody>
      </p:sp>
      <p:sp>
        <p:nvSpPr>
          <p:cNvPr id="3" name="Content Placeholder 2">
            <a:extLst>
              <a:ext uri="{FF2B5EF4-FFF2-40B4-BE49-F238E27FC236}">
                <a16:creationId xmlns:a16="http://schemas.microsoft.com/office/drawing/2014/main" id="{EE11A5C4-A33B-4387-8698-4AFD563BA478}"/>
              </a:ext>
            </a:extLst>
          </p:cNvPr>
          <p:cNvSpPr>
            <a:spLocks noGrp="1"/>
          </p:cNvSpPr>
          <p:nvPr>
            <p:ph idx="1"/>
          </p:nvPr>
        </p:nvSpPr>
        <p:spPr/>
        <p:txBody>
          <a:bodyPr>
            <a:normAutofit fontScale="92500" lnSpcReduction="10000"/>
          </a:bodyPr>
          <a:lstStyle/>
          <a:p>
            <a:pPr>
              <a:spcAft>
                <a:spcPts val="1200"/>
              </a:spcAft>
            </a:pPr>
            <a:r>
              <a:rPr lang="en-US" sz="2800" dirty="0"/>
              <a:t>Improve capacity for MMDP within primary healthcare</a:t>
            </a:r>
          </a:p>
          <a:p>
            <a:pPr>
              <a:spcAft>
                <a:spcPts val="1200"/>
              </a:spcAft>
            </a:pPr>
            <a:r>
              <a:rPr lang="en-US" sz="2800" dirty="0"/>
              <a:t>Ensure accessible and inclusive care for patients to reduce stigma and improve mental wellbeing are part of UHC essential packages </a:t>
            </a:r>
          </a:p>
          <a:p>
            <a:pPr>
              <a:spcAft>
                <a:spcPts val="1200"/>
              </a:spcAft>
            </a:pPr>
            <a:r>
              <a:rPr lang="en-US" sz="2800" dirty="0"/>
              <a:t>Ensure availability of functional facilities for MMDP in the primary healthcare system, including  materials for lymphedema management, hydrocele surgery and medicines to treat acute attacks</a:t>
            </a:r>
          </a:p>
          <a:p>
            <a:pPr>
              <a:spcAft>
                <a:spcPts val="1200"/>
              </a:spcAft>
            </a:pPr>
            <a:r>
              <a:rPr lang="en-US" sz="2800" spc="-10" dirty="0"/>
              <a:t>Create link with Global Surgery Initiatives to ensure availability of surgery in IUs with known hydrocele burden, and with Social services, rehabilitation and mental health to build capacity for assessment and referral for psychosocial support </a:t>
            </a:r>
          </a:p>
          <a:p>
            <a:pPr>
              <a:spcAft>
                <a:spcPts val="1200"/>
              </a:spcAft>
            </a:pPr>
            <a:endParaRPr lang="en-US" sz="2800" dirty="0"/>
          </a:p>
          <a:p>
            <a:endParaRPr lang="en-US" dirty="0"/>
          </a:p>
          <a:p>
            <a:pPr marL="0" indent="0">
              <a:buNone/>
            </a:pPr>
            <a:endParaRPr lang="en-US" dirty="0"/>
          </a:p>
        </p:txBody>
      </p:sp>
      <p:sp>
        <p:nvSpPr>
          <p:cNvPr id="34" name="TextBox 14">
            <a:extLst>
              <a:ext uri="{FF2B5EF4-FFF2-40B4-BE49-F238E27FC236}">
                <a16:creationId xmlns:a16="http://schemas.microsoft.com/office/drawing/2014/main" id="{6301F460-F6F7-4E32-8A51-C522AB0B45E6}"/>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35" name="Picture 5" descr="WHO-EN-white-H">
            <a:extLst>
              <a:ext uri="{FF2B5EF4-FFF2-40B4-BE49-F238E27FC236}">
                <a16:creationId xmlns:a16="http://schemas.microsoft.com/office/drawing/2014/main" id="{7C1C29DA-C397-42F2-AED2-0767F3C69A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36" name="Slide Number Placeholder 3">
            <a:extLst>
              <a:ext uri="{FF2B5EF4-FFF2-40B4-BE49-F238E27FC236}">
                <a16:creationId xmlns:a16="http://schemas.microsoft.com/office/drawing/2014/main" id="{1111F726-85A9-4369-825F-FB84880E2C43}"/>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8</a:t>
            </a:fld>
            <a:endParaRPr lang="fr-CH" b="1" dirty="0">
              <a:solidFill>
                <a:prstClr val="white"/>
              </a:solidFill>
            </a:endParaRPr>
          </a:p>
        </p:txBody>
      </p:sp>
    </p:spTree>
    <p:extLst>
      <p:ext uri="{BB962C8B-B14F-4D97-AF65-F5344CB8AC3E}">
        <p14:creationId xmlns:p14="http://schemas.microsoft.com/office/powerpoint/2010/main" val="18077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2A7D376-7C4F-439C-BAA8-D481013F758C}"/>
              </a:ext>
            </a:extLst>
          </p:cNvPr>
          <p:cNvGraphicFramePr>
            <a:graphicFrameLocks noGrp="1"/>
          </p:cNvGraphicFramePr>
          <p:nvPr>
            <p:ph idx="1"/>
            <p:extLst>
              <p:ext uri="{D42A27DB-BD31-4B8C-83A1-F6EECF244321}">
                <p14:modId xmlns:p14="http://schemas.microsoft.com/office/powerpoint/2010/main" val="1436662121"/>
              </p:ext>
            </p:extLst>
          </p:nvPr>
        </p:nvGraphicFramePr>
        <p:xfrm>
          <a:off x="156328" y="659017"/>
          <a:ext cx="11819311" cy="5360936"/>
        </p:xfrm>
        <a:graphic>
          <a:graphicData uri="http://schemas.openxmlformats.org/drawingml/2006/table">
            <a:tbl>
              <a:tblPr firstRow="1" bandRow="1">
                <a:tableStyleId>{5C22544A-7EE6-4342-B048-85BDC9FD1C3A}</a:tableStyleId>
              </a:tblPr>
              <a:tblGrid>
                <a:gridCol w="4857791">
                  <a:extLst>
                    <a:ext uri="{9D8B030D-6E8A-4147-A177-3AD203B41FA5}">
                      <a16:colId xmlns:a16="http://schemas.microsoft.com/office/drawing/2014/main" val="2468140997"/>
                    </a:ext>
                  </a:extLst>
                </a:gridCol>
                <a:gridCol w="6961520">
                  <a:extLst>
                    <a:ext uri="{9D8B030D-6E8A-4147-A177-3AD203B41FA5}">
                      <a16:colId xmlns:a16="http://schemas.microsoft.com/office/drawing/2014/main" val="2501015222"/>
                    </a:ext>
                  </a:extLst>
                </a:gridCol>
              </a:tblGrid>
              <a:tr h="697759">
                <a:tc>
                  <a:txBody>
                    <a:bodyPr/>
                    <a:lstStyle/>
                    <a:p>
                      <a:pPr algn="ctr"/>
                      <a:r>
                        <a:rPr lang="en-GB" sz="3200" dirty="0"/>
                        <a:t>Action Required</a:t>
                      </a:r>
                    </a:p>
                  </a:txBody>
                  <a:tcPr marL="91214" marR="91214" marT="45607" marB="45607" anchor="ctr">
                    <a:lnT w="12700" cap="flat" cmpd="sng" algn="ctr">
                      <a:solidFill>
                        <a:schemeClr val="tx1"/>
                      </a:solidFill>
                      <a:prstDash val="solid"/>
                      <a:round/>
                      <a:headEnd type="none" w="med" len="med"/>
                      <a:tailEnd type="none" w="med" len="med"/>
                    </a:lnT>
                  </a:tcPr>
                </a:tc>
                <a:tc>
                  <a:txBody>
                    <a:bodyPr/>
                    <a:lstStyle/>
                    <a:p>
                      <a:pPr algn="ctr"/>
                      <a:r>
                        <a:rPr lang="en-GB" sz="3200" dirty="0"/>
                        <a:t>Milestones &amp; Indicators</a:t>
                      </a:r>
                    </a:p>
                  </a:txBody>
                  <a:tcPr marL="91214" marR="91214" marT="45607" marB="45607"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44329136"/>
                  </a:ext>
                </a:extLst>
              </a:tr>
              <a:tr h="700624">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Map uncertain areas </a:t>
                      </a:r>
                    </a:p>
                  </a:txBody>
                  <a:tcPr marL="91214" marR="91214" marT="45607" marB="45607" anchor="ctr"/>
                </a:tc>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Need for MDA in all uncertain districts defined by 2021</a:t>
                      </a:r>
                      <a:endParaRPr lang="en-GB" sz="2200" b="1" kern="1200" dirty="0">
                        <a:solidFill>
                          <a:schemeClr val="dk1"/>
                        </a:solidFill>
                        <a:effectLst/>
                        <a:latin typeface="+mn-lt"/>
                        <a:ea typeface="+mn-ea"/>
                        <a:cs typeface="+mn-cs"/>
                      </a:endParaRPr>
                    </a:p>
                  </a:txBody>
                  <a:tcPr marL="91214" marR="91214" marT="45607" marB="45607" anchor="ctr"/>
                </a:tc>
                <a:extLst>
                  <a:ext uri="{0D108BD9-81ED-4DB2-BD59-A6C34878D82A}">
                    <a16:rowId xmlns:a16="http://schemas.microsoft.com/office/drawing/2014/main" val="4083536184"/>
                  </a:ext>
                </a:extLst>
              </a:tr>
              <a:tr h="762000">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Implement IDA where warranted</a:t>
                      </a:r>
                    </a:p>
                  </a:txBody>
                  <a:tcPr marL="91214" marR="91214" marT="45607" marB="45607" anchor="ctr"/>
                </a:tc>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100% geographical coverage globally with WHO recommended MDA regimen by 2021</a:t>
                      </a:r>
                      <a:endParaRPr lang="en-GB" sz="2200" b="1" kern="1200" dirty="0">
                        <a:solidFill>
                          <a:schemeClr val="dk1"/>
                        </a:solidFill>
                        <a:effectLst/>
                        <a:latin typeface="+mn-lt"/>
                        <a:ea typeface="+mn-ea"/>
                        <a:cs typeface="+mn-cs"/>
                      </a:endParaRPr>
                    </a:p>
                  </a:txBody>
                  <a:tcPr marL="91214" marR="91214" marT="45607" marB="45607" anchor="ctr"/>
                </a:tc>
                <a:extLst>
                  <a:ext uri="{0D108BD9-81ED-4DB2-BD59-A6C34878D82A}">
                    <a16:rowId xmlns:a16="http://schemas.microsoft.com/office/drawing/2014/main" val="1294065450"/>
                  </a:ext>
                </a:extLst>
              </a:tr>
              <a:tr h="1174267">
                <a:tc>
                  <a:txBody>
                    <a:bodyPr/>
                    <a:lstStyle/>
                    <a:p>
                      <a:r>
                        <a:rPr lang="en-US" sz="2000" b="1" kern="1200" dirty="0">
                          <a:solidFill>
                            <a:schemeClr val="dk1"/>
                          </a:solidFill>
                          <a:effectLst/>
                          <a:latin typeface="+mn-lt"/>
                          <a:ea typeface="+mn-ea"/>
                          <a:cs typeface="+mn-cs"/>
                        </a:rPr>
                        <a:t>Revitalize MDA to achieve high compliance:</a:t>
                      </a:r>
                      <a:endParaRPr lang="en-GB" sz="2000" b="1"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-build capacity in social mobilization, microplanning, and supervision</a:t>
                      </a:r>
                      <a:endParaRPr lang="en-GB" sz="2000" b="1" kern="1200" dirty="0">
                        <a:solidFill>
                          <a:schemeClr val="dk1"/>
                        </a:solidFill>
                        <a:effectLst/>
                        <a:latin typeface="+mn-lt"/>
                        <a:ea typeface="+mn-ea"/>
                        <a:cs typeface="+mn-cs"/>
                      </a:endParaRPr>
                    </a:p>
                  </a:txBody>
                  <a:tcPr marL="91214" marR="91214" marT="45607" marB="45607" anchor="ctr"/>
                </a:tc>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Every year, all IU’s target 100% of eligible population in each round</a:t>
                      </a:r>
                    </a:p>
                  </a:txBody>
                  <a:tcPr marL="91214" marR="91214" marT="45607" marB="45607" anchor="ctr"/>
                </a:tc>
                <a:extLst>
                  <a:ext uri="{0D108BD9-81ED-4DB2-BD59-A6C34878D82A}">
                    <a16:rowId xmlns:a16="http://schemas.microsoft.com/office/drawing/2014/main" val="3177438278"/>
                  </a:ext>
                </a:extLst>
              </a:tr>
              <a:tr h="856503">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Build capacity - emphasis on quality pre-TAS and TAS implementation</a:t>
                      </a:r>
                      <a:endParaRPr lang="en-GB" sz="2000" b="1" dirty="0"/>
                    </a:p>
                  </a:txBody>
                  <a:tcPr marL="91214" marR="91214" marT="45607" marB="45607" anchor="ctr"/>
                </a:tc>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200" b="1" kern="1200" dirty="0">
                          <a:solidFill>
                            <a:schemeClr val="dk1"/>
                          </a:solidFill>
                          <a:effectLst/>
                          <a:latin typeface="+mn-lt"/>
                          <a:ea typeface="+mn-ea"/>
                          <a:cs typeface="+mn-cs"/>
                        </a:rPr>
                        <a:t>100% eligible IUs implement surveys at recommended timing</a:t>
                      </a:r>
                    </a:p>
                  </a:txBody>
                  <a:tcPr marL="91214" marR="91214" marT="45607" marB="45607" anchor="ctr"/>
                </a:tc>
                <a:extLst>
                  <a:ext uri="{0D108BD9-81ED-4DB2-BD59-A6C34878D82A}">
                    <a16:rowId xmlns:a16="http://schemas.microsoft.com/office/drawing/2014/main" val="1263408807"/>
                  </a:ext>
                </a:extLst>
              </a:tr>
              <a:tr h="1169783">
                <a:tc>
                  <a:txBody>
                    <a:bodyPr/>
                    <a:lstStyle/>
                    <a:p>
                      <a:pPr marL="0" marR="0" lvl="0" indent="0" algn="l" defTabSz="913432"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Facilitate government support, mobilize resources, expand partnerships</a:t>
                      </a:r>
                      <a:endParaRPr lang="en-GB" sz="2000" b="1" kern="1200" dirty="0">
                        <a:solidFill>
                          <a:schemeClr val="dk1"/>
                        </a:solidFill>
                        <a:effectLst/>
                        <a:latin typeface="+mn-lt"/>
                        <a:ea typeface="+mn-ea"/>
                        <a:cs typeface="+mn-cs"/>
                      </a:endParaRPr>
                    </a:p>
                  </a:txBody>
                  <a:tcPr marL="91214" marR="91214" marT="45607" marB="45607" anchor="ctr"/>
                </a:tc>
                <a:tc>
                  <a:txBody>
                    <a:bodyPr/>
                    <a:lstStyle/>
                    <a:p>
                      <a:r>
                        <a:rPr lang="en-US" sz="2200" b="1" kern="1200" dirty="0">
                          <a:solidFill>
                            <a:schemeClr val="dk1"/>
                          </a:solidFill>
                          <a:effectLst/>
                          <a:latin typeface="+mn-lt"/>
                          <a:ea typeface="+mn-ea"/>
                          <a:cs typeface="+mn-cs"/>
                        </a:rPr>
                        <a:t>Sustainable resources for </a:t>
                      </a:r>
                      <a:r>
                        <a:rPr lang="en-US" sz="2200" b="1" kern="1200" dirty="0" err="1">
                          <a:solidFill>
                            <a:schemeClr val="dk1"/>
                          </a:solidFill>
                          <a:effectLst/>
                          <a:latin typeface="+mn-lt"/>
                          <a:ea typeface="+mn-ea"/>
                          <a:cs typeface="+mn-cs"/>
                        </a:rPr>
                        <a:t>programme</a:t>
                      </a:r>
                      <a:r>
                        <a:rPr lang="en-US" sz="2200" b="1" kern="1200" dirty="0">
                          <a:solidFill>
                            <a:schemeClr val="dk1"/>
                          </a:solidFill>
                          <a:effectLst/>
                          <a:latin typeface="+mn-lt"/>
                          <a:ea typeface="+mn-ea"/>
                          <a:cs typeface="+mn-cs"/>
                        </a:rPr>
                        <a:t> activities and post-validation surveillance</a:t>
                      </a:r>
                      <a:endParaRPr lang="en-GB" sz="2200" b="1" kern="1200" dirty="0">
                        <a:solidFill>
                          <a:schemeClr val="dk1"/>
                        </a:solidFill>
                        <a:effectLst/>
                        <a:latin typeface="+mn-lt"/>
                        <a:ea typeface="+mn-ea"/>
                        <a:cs typeface="+mn-cs"/>
                      </a:endParaRPr>
                    </a:p>
                  </a:txBody>
                  <a:tcPr marL="91214" marR="91214" marT="45607" marB="45607" anchor="ctr"/>
                </a:tc>
                <a:extLst>
                  <a:ext uri="{0D108BD9-81ED-4DB2-BD59-A6C34878D82A}">
                    <a16:rowId xmlns:a16="http://schemas.microsoft.com/office/drawing/2014/main" val="2346202433"/>
                  </a:ext>
                </a:extLst>
              </a:tr>
            </a:tbl>
          </a:graphicData>
        </a:graphic>
      </p:graphicFrame>
      <p:sp>
        <p:nvSpPr>
          <p:cNvPr id="11" name="Title 1">
            <a:extLst>
              <a:ext uri="{FF2B5EF4-FFF2-40B4-BE49-F238E27FC236}">
                <a16:creationId xmlns:a16="http://schemas.microsoft.com/office/drawing/2014/main" id="{52C087ED-764F-45D0-86F6-F60A791C2E83}"/>
              </a:ext>
            </a:extLst>
          </p:cNvPr>
          <p:cNvSpPr>
            <a:spLocks noGrp="1"/>
          </p:cNvSpPr>
          <p:nvPr>
            <p:ph type="title"/>
          </p:nvPr>
        </p:nvSpPr>
        <p:spPr>
          <a:xfrm>
            <a:off x="336050" y="-76200"/>
            <a:ext cx="11459869" cy="819955"/>
          </a:xfrm>
        </p:spPr>
        <p:txBody>
          <a:bodyPr>
            <a:normAutofit/>
          </a:bodyPr>
          <a:lstStyle/>
          <a:p>
            <a:r>
              <a:rPr lang="en-GB" sz="3600" b="1" dirty="0"/>
              <a:t>GPELF Priorities 2021-2030 - </a:t>
            </a:r>
            <a:r>
              <a:rPr lang="en-GB" sz="3600" b="1" dirty="0">
                <a:solidFill>
                  <a:srgbClr val="C00000"/>
                </a:solidFill>
              </a:rPr>
              <a:t>MDA</a:t>
            </a:r>
          </a:p>
        </p:txBody>
      </p:sp>
      <p:sp>
        <p:nvSpPr>
          <p:cNvPr id="9" name="TextBox 14">
            <a:extLst>
              <a:ext uri="{FF2B5EF4-FFF2-40B4-BE49-F238E27FC236}">
                <a16:creationId xmlns:a16="http://schemas.microsoft.com/office/drawing/2014/main" id="{95F7AF0E-835A-4A67-8451-82BFD4C11EB5}"/>
              </a:ext>
            </a:extLst>
          </p:cNvPr>
          <p:cNvSpPr txBox="1">
            <a:spLocks noChangeArrowheads="1"/>
          </p:cNvSpPr>
          <p:nvPr/>
        </p:nvSpPr>
        <p:spPr bwMode="auto">
          <a:xfrm>
            <a:off x="0" y="6295722"/>
            <a:ext cx="12161838" cy="6115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14" tIns="52107" rIns="104214" bIns="5210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432" eaLnBrk="1" hangingPunct="1"/>
            <a:endParaRPr lang="en-US" sz="3200" dirty="0">
              <a:solidFill>
                <a:prstClr val="white"/>
              </a:solidFill>
              <a:latin typeface="Britannic Bold" pitchFamily="34" charset="0"/>
            </a:endParaRPr>
          </a:p>
        </p:txBody>
      </p:sp>
      <p:pic>
        <p:nvPicPr>
          <p:cNvPr id="10" name="Picture 5" descr="WHO-EN-white-H">
            <a:extLst>
              <a:ext uri="{FF2B5EF4-FFF2-40B4-BE49-F238E27FC236}">
                <a16:creationId xmlns:a16="http://schemas.microsoft.com/office/drawing/2014/main" id="{02B2FA4A-89DA-463B-BE9A-B4572B154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29" y="6338338"/>
            <a:ext cx="1690038" cy="51978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a:extLst>
              <a:ext uri="{FF2B5EF4-FFF2-40B4-BE49-F238E27FC236}">
                <a16:creationId xmlns:a16="http://schemas.microsoft.com/office/drawing/2014/main" id="{888B1C53-B7A6-43D6-B8A8-033F22DD34C2}"/>
              </a:ext>
            </a:extLst>
          </p:cNvPr>
          <p:cNvSpPr txBox="1">
            <a:spLocks/>
          </p:cNvSpPr>
          <p:nvPr/>
        </p:nvSpPr>
        <p:spPr>
          <a:xfrm>
            <a:off x="101350" y="6324750"/>
            <a:ext cx="283776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b="1" dirty="0">
                <a:solidFill>
                  <a:prstClr val="white"/>
                </a:solidFill>
              </a:rPr>
              <a:t>Slide </a:t>
            </a:r>
            <a:fld id="{472F1589-9D4B-4B3C-BF10-AB35823C74CB}" type="slidenum">
              <a:rPr lang="fr-CH" b="1" smtClean="0">
                <a:solidFill>
                  <a:prstClr val="white"/>
                </a:solidFill>
              </a:rPr>
              <a:pPr/>
              <a:t>9</a:t>
            </a:fld>
            <a:endParaRPr lang="fr-CH" b="1" dirty="0">
              <a:solidFill>
                <a:prstClr val="white"/>
              </a:solidFill>
            </a:endParaRPr>
          </a:p>
        </p:txBody>
      </p:sp>
    </p:spTree>
    <p:extLst>
      <p:ext uri="{BB962C8B-B14F-4D97-AF65-F5344CB8AC3E}">
        <p14:creationId xmlns:p14="http://schemas.microsoft.com/office/powerpoint/2010/main" val="368081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undation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04306" tIns="52153" rIns="104306" bIns="5215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1E7FB8"/>
          </a:buClr>
          <a:buSzTx/>
          <a:buFont typeface="Wingdings" pitchFamily="2" charset="2"/>
          <a:buNone/>
          <a:tabLst/>
          <a:defRPr kumimoji="0" lang="en-GB" sz="14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04306" tIns="52153" rIns="104306" bIns="5215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1E7FB8"/>
          </a:buClr>
          <a:buSzTx/>
          <a:buFont typeface="Wingdings" pitchFamily="2" charset="2"/>
          <a:buNone/>
          <a:tabLst/>
          <a:defRPr kumimoji="0" lang="en-GB" sz="14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04306" tIns="52153" rIns="104306" bIns="5215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1E7FB8"/>
          </a:buClr>
          <a:buSzTx/>
          <a:buFont typeface="Wingdings" pitchFamily="2" charset="2"/>
          <a:buNone/>
          <a:tabLst/>
          <a:defRPr kumimoji="0" lang="en-GB" sz="14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04306" tIns="52153" rIns="104306" bIns="5215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1E7FB8"/>
          </a:buClr>
          <a:buSzTx/>
          <a:buFont typeface="Wingdings" pitchFamily="2" charset="2"/>
          <a:buNone/>
          <a:tabLst/>
          <a:defRPr kumimoji="0" lang="en-GB" sz="14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04306" tIns="52153" rIns="104306" bIns="5215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1E7FB8"/>
          </a:buClr>
          <a:buSzTx/>
          <a:buFont typeface="Wingdings" pitchFamily="2" charset="2"/>
          <a:buNone/>
          <a:tabLst/>
          <a:defRPr kumimoji="0" lang="en-GB" sz="14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04306" tIns="52153" rIns="104306" bIns="52153"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1E7FB8"/>
          </a:buClr>
          <a:buSzTx/>
          <a:buFont typeface="Wingdings" pitchFamily="2" charset="2"/>
          <a:buNone/>
          <a:tabLst/>
          <a:defRPr kumimoji="0" lang="en-GB" sz="14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GH_PPT_light(">
  <a:themeElements>
    <a:clrScheme name="CGH Light PPT Colors">
      <a:dk1>
        <a:srgbClr val="0039A6"/>
      </a:dk1>
      <a:lt1>
        <a:srgbClr val="FFFFFF"/>
      </a:lt1>
      <a:dk2>
        <a:srgbClr val="3077FF"/>
      </a:dk2>
      <a:lt2>
        <a:srgbClr val="4B4B4B"/>
      </a:lt2>
      <a:accent1>
        <a:srgbClr val="0039A6"/>
      </a:accent1>
      <a:accent2>
        <a:srgbClr val="AA9C8F"/>
      </a:accent2>
      <a:accent3>
        <a:srgbClr val="C59217"/>
      </a:accent3>
      <a:accent4>
        <a:srgbClr val="5B8F22"/>
      </a:accent4>
      <a:accent5>
        <a:srgbClr val="96172E"/>
      </a:accent5>
      <a:accent6>
        <a:srgbClr val="532E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14388</TotalTime>
  <Words>874</Words>
  <Application>Microsoft Office PowerPoint</Application>
  <PresentationFormat>Custom</PresentationFormat>
  <Paragraphs>218</Paragraphs>
  <Slides>13</Slides>
  <Notes>3</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13</vt:i4>
      </vt:variant>
    </vt:vector>
  </HeadingPairs>
  <TitlesOfParts>
    <vt:vector size="32" baseType="lpstr">
      <vt:lpstr>Arial</vt:lpstr>
      <vt:lpstr>Arial Narrow</vt:lpstr>
      <vt:lpstr>Britannic Bold</vt:lpstr>
      <vt:lpstr>Calibri</vt:lpstr>
      <vt:lpstr>Calibri Light</vt:lpstr>
      <vt:lpstr>Courier New</vt:lpstr>
      <vt:lpstr>Myriad Web Pro</vt:lpstr>
      <vt:lpstr>Times New Roman</vt:lpstr>
      <vt:lpstr>Wingdings</vt:lpstr>
      <vt:lpstr>Office Theme</vt:lpstr>
      <vt:lpstr>Custom Design</vt:lpstr>
      <vt:lpstr>Foundation Master Slides</vt:lpstr>
      <vt:lpstr>PPTtemplate</vt:lpstr>
      <vt:lpstr>3_VisID</vt:lpstr>
      <vt:lpstr>VisID</vt:lpstr>
      <vt:lpstr>5_VisID</vt:lpstr>
      <vt:lpstr>12_Office Theme</vt:lpstr>
      <vt:lpstr>CGH_PPT_light(</vt:lpstr>
      <vt:lpstr>3_Office Theme</vt:lpstr>
      <vt:lpstr>Global Programme to Eliminate Lymphatic Filariasis</vt:lpstr>
      <vt:lpstr>Global commitment – WHA 50.29 Elimination of LF as a public health problem</vt:lpstr>
      <vt:lpstr>GPELF exists through partnerships</vt:lpstr>
      <vt:lpstr>PowerPoint Presentation</vt:lpstr>
      <vt:lpstr>GPELF Progress: MDA status of countries 2019</vt:lpstr>
      <vt:lpstr>New NTD Roadmap targets for 2030</vt:lpstr>
      <vt:lpstr>GPELF Priorities 2021-2030 MMDP</vt:lpstr>
      <vt:lpstr>Other critical actions needed - MMDP</vt:lpstr>
      <vt:lpstr>GPELF Priorities 2021-2030 - MDA</vt:lpstr>
      <vt:lpstr>Other critical actions needed - MDA</vt:lpstr>
      <vt:lpstr>Critical actions needed - surveillance</vt:lpstr>
      <vt:lpstr>   Thank you  Please send questions to:  kingj@who.int</vt:lpstr>
      <vt:lpstr>Status of IDA implementation 2019</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Accomplishments in  LF and Oncho Elimination Priorities for 2016</dc:title>
  <dc:creator>KING, Jonathan</dc:creator>
  <cp:lastModifiedBy>KING, Jonathan</cp:lastModifiedBy>
  <cp:revision>558</cp:revision>
  <cp:lastPrinted>2016-09-27T15:10:15Z</cp:lastPrinted>
  <dcterms:created xsi:type="dcterms:W3CDTF">2015-11-27T09:14:14Z</dcterms:created>
  <dcterms:modified xsi:type="dcterms:W3CDTF">2019-09-13T15:24:10Z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