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7" r:id="rId2"/>
  </p:sldMasterIdLst>
  <p:notesMasterIdLst>
    <p:notesMasterId r:id="rId12"/>
  </p:notesMasterIdLst>
  <p:sldIdLst>
    <p:sldId id="272" r:id="rId3"/>
    <p:sldId id="854" r:id="rId4"/>
    <p:sldId id="855" r:id="rId5"/>
    <p:sldId id="860" r:id="rId6"/>
    <p:sldId id="856" r:id="rId7"/>
    <p:sldId id="857" r:id="rId8"/>
    <p:sldId id="861" r:id="rId9"/>
    <p:sldId id="569" r:id="rId10"/>
    <p:sldId id="259"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C52"/>
    <a:srgbClr val="15406D"/>
    <a:srgbClr val="0D717E"/>
    <a:srgbClr val="F46F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9"/>
    <p:restoredTop sz="94666"/>
  </p:normalViewPr>
  <p:slideViewPr>
    <p:cSldViewPr snapToGrid="0" snapToObjects="1">
      <p:cViewPr varScale="1">
        <p:scale>
          <a:sx n="60" d="100"/>
          <a:sy n="60" d="100"/>
        </p:scale>
        <p:origin x="1212" y="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B6496-A6CB-D644-A047-25F745070B3E}" type="datetimeFigureOut">
              <a:rPr lang="en-US" smtClean="0"/>
              <a:t>9/17/2019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721E6-69B7-BB4B-B256-636075C38AD2}" type="slidenum">
              <a:rPr lang="en-US" smtClean="0"/>
              <a:t>‹#›</a:t>
            </a:fld>
            <a:endParaRPr lang="en-US"/>
          </a:p>
        </p:txBody>
      </p:sp>
    </p:spTree>
    <p:extLst>
      <p:ext uri="{BB962C8B-B14F-4D97-AF65-F5344CB8AC3E}">
        <p14:creationId xmlns:p14="http://schemas.microsoft.com/office/powerpoint/2010/main" val="309291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on elimination of LF and trachoma.  A new emphasis on m</a:t>
            </a:r>
            <a:r>
              <a:rPr kumimoji="0" lang="en-US" sz="1200" b="0" i="0" u="none" strike="noStrike" kern="1200" cap="none" spc="0" normalizeH="0" baseline="0" noProof="0" dirty="0" err="1">
                <a:ln>
                  <a:noFill/>
                </a:ln>
                <a:solidFill>
                  <a:srgbClr val="FFFFFF"/>
                </a:solidFill>
                <a:effectLst/>
                <a:uLnTx/>
                <a:uFillTx/>
                <a:latin typeface="Gill Sans MT"/>
                <a:ea typeface="+mn-ea"/>
                <a:cs typeface="Gill Sans MT"/>
              </a:rPr>
              <a:t>ainstreaming</a:t>
            </a:r>
            <a:r>
              <a:rPr kumimoji="0" lang="en-US" sz="1200" b="0" i="0" u="none" strike="noStrike" kern="1200" cap="none" spc="0" normalizeH="0" baseline="0" noProof="0" dirty="0">
                <a:ln>
                  <a:noFill/>
                </a:ln>
                <a:solidFill>
                  <a:srgbClr val="FFFFFF"/>
                </a:solidFill>
                <a:effectLst/>
                <a:uLnTx/>
                <a:uFillTx/>
                <a:latin typeface="Gill Sans MT"/>
                <a:ea typeface="+mn-ea"/>
                <a:cs typeface="Gill Sans MT"/>
              </a:rPr>
              <a:t> NTDs and strengthening</a:t>
            </a:r>
            <a:r>
              <a:rPr kumimoji="0" lang="en-US" sz="1200" b="0" i="0" u="none" strike="noStrike" kern="1200" cap="none" spc="-5" normalizeH="0" baseline="0" noProof="0" dirty="0">
                <a:ln>
                  <a:noFill/>
                </a:ln>
                <a:solidFill>
                  <a:srgbClr val="FFFFFF"/>
                </a:solidFill>
                <a:effectLst/>
                <a:uLnTx/>
                <a:uFillTx/>
                <a:latin typeface="Gill Sans MT"/>
                <a:ea typeface="+mn-ea"/>
                <a:cs typeface="Gill Sans MT"/>
              </a:rPr>
              <a:t> systems for sustainability</a:t>
            </a:r>
          </a:p>
          <a:p>
            <a:endParaRPr lang="en-US" dirty="0"/>
          </a:p>
        </p:txBody>
      </p:sp>
      <p:sp>
        <p:nvSpPr>
          <p:cNvPr id="4" name="Slide Number Placeholder 3"/>
          <p:cNvSpPr>
            <a:spLocks noGrp="1"/>
          </p:cNvSpPr>
          <p:nvPr>
            <p:ph type="sldNum" sz="quarter" idx="5"/>
          </p:nvPr>
        </p:nvSpPr>
        <p:spPr/>
        <p:txBody>
          <a:bodyPr/>
          <a:lstStyle/>
          <a:p>
            <a:fld id="{E9F721E6-69B7-BB4B-B256-636075C38AD2}" type="slidenum">
              <a:rPr lang="en-US" smtClean="0"/>
              <a:t>2</a:t>
            </a:fld>
            <a:endParaRPr lang="en-US"/>
          </a:p>
        </p:txBody>
      </p:sp>
    </p:spTree>
    <p:extLst>
      <p:ext uri="{BB962C8B-B14F-4D97-AF65-F5344CB8AC3E}">
        <p14:creationId xmlns:p14="http://schemas.microsoft.com/office/powerpoint/2010/main" val="288471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LF support in everywhere except DRC and Mozambique</a:t>
            </a:r>
          </a:p>
        </p:txBody>
      </p:sp>
      <p:sp>
        <p:nvSpPr>
          <p:cNvPr id="4" name="Slide Number Placeholder 3"/>
          <p:cNvSpPr>
            <a:spLocks noGrp="1"/>
          </p:cNvSpPr>
          <p:nvPr>
            <p:ph type="sldNum" sz="quarter" idx="5"/>
          </p:nvPr>
        </p:nvSpPr>
        <p:spPr/>
        <p:txBody>
          <a:bodyPr/>
          <a:lstStyle/>
          <a:p>
            <a:fld id="{E9F721E6-69B7-BB4B-B256-636075C38AD2}" type="slidenum">
              <a:rPr lang="en-US" smtClean="0"/>
              <a:t>3</a:t>
            </a:fld>
            <a:endParaRPr lang="en-US"/>
          </a:p>
        </p:txBody>
      </p:sp>
    </p:spTree>
    <p:extLst>
      <p:ext uri="{BB962C8B-B14F-4D97-AF65-F5344CB8AC3E}">
        <p14:creationId xmlns:p14="http://schemas.microsoft.com/office/powerpoint/2010/main" val="236711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721E6-69B7-BB4B-B256-636075C38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67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290 districts = either pre-TAS, TAS1, TAS2 or TAS3. Could be repeats between pre-TAS and TAS1.</a:t>
            </a:r>
          </a:p>
        </p:txBody>
      </p:sp>
      <p:sp>
        <p:nvSpPr>
          <p:cNvPr id="4" name="Slide Number Placeholder 3"/>
          <p:cNvSpPr>
            <a:spLocks noGrp="1"/>
          </p:cNvSpPr>
          <p:nvPr>
            <p:ph type="sldNum" sz="quarter" idx="5"/>
          </p:nvPr>
        </p:nvSpPr>
        <p:spPr/>
        <p:txBody>
          <a:bodyPr/>
          <a:lstStyle/>
          <a:p>
            <a:fld id="{E9F721E6-69B7-BB4B-B256-636075C38AD2}" type="slidenum">
              <a:rPr lang="en-US" smtClean="0"/>
              <a:t>7</a:t>
            </a:fld>
            <a:endParaRPr lang="en-US"/>
          </a:p>
        </p:txBody>
      </p:sp>
    </p:spTree>
    <p:extLst>
      <p:ext uri="{BB962C8B-B14F-4D97-AF65-F5344CB8AC3E}">
        <p14:creationId xmlns:p14="http://schemas.microsoft.com/office/powerpoint/2010/main" val="292750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DIP = direct inspection protocol; health facility assessment of lymphedema services as part of third MMDP requirement for dossier</a:t>
            </a:r>
          </a:p>
          <a:p>
            <a:r>
              <a:rPr lang="en-US" dirty="0"/>
              <a:t>IDA == potentially in Nepal, Haiti and Philippines depending on what national programs decide and need</a:t>
            </a:r>
          </a:p>
        </p:txBody>
      </p:sp>
      <p:sp>
        <p:nvSpPr>
          <p:cNvPr id="4" name="Slide Number Placeholder 3"/>
          <p:cNvSpPr>
            <a:spLocks noGrp="1"/>
          </p:cNvSpPr>
          <p:nvPr>
            <p:ph type="sldNum" sz="quarter" idx="5"/>
          </p:nvPr>
        </p:nvSpPr>
        <p:spPr/>
        <p:txBody>
          <a:bodyPr/>
          <a:lstStyle/>
          <a:p>
            <a:fld id="{E9F721E6-69B7-BB4B-B256-636075C38AD2}" type="slidenum">
              <a:rPr lang="en-US" smtClean="0"/>
              <a:t>8</a:t>
            </a:fld>
            <a:endParaRPr lang="en-US"/>
          </a:p>
        </p:txBody>
      </p:sp>
    </p:spTree>
    <p:extLst>
      <p:ext uri="{BB962C8B-B14F-4D97-AF65-F5344CB8AC3E}">
        <p14:creationId xmlns:p14="http://schemas.microsoft.com/office/powerpoint/2010/main" val="2478048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_ORAN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ctrTitle" hasCustomPrompt="1"/>
          </p:nvPr>
        </p:nvSpPr>
        <p:spPr>
          <a:xfrm>
            <a:off x="365760" y="2286000"/>
            <a:ext cx="8027894" cy="693573"/>
          </a:xfrm>
        </p:spPr>
        <p:txBody>
          <a:bodyPr anchor="t" anchorCtr="0">
            <a:normAutofit/>
          </a:bodyPr>
          <a:lstStyle>
            <a:lvl1pPr algn="l">
              <a:defRPr sz="4800" b="1" i="0" baseline="0">
                <a:solidFill>
                  <a:schemeClr val="bg1"/>
                </a:solidFill>
                <a:latin typeface="Calibri" charset="0"/>
                <a:ea typeface="Calibri" charset="0"/>
                <a:cs typeface="Calibri" charset="0"/>
              </a:defRPr>
            </a:lvl1pPr>
          </a:lstStyle>
          <a:p>
            <a:r>
              <a:rPr lang="en-US" dirty="0"/>
              <a:t>CLICK TO EDIT COVER TITLE</a:t>
            </a:r>
          </a:p>
        </p:txBody>
      </p:sp>
      <p:sp>
        <p:nvSpPr>
          <p:cNvPr id="3" name="Subtitle 2"/>
          <p:cNvSpPr>
            <a:spLocks noGrp="1"/>
          </p:cNvSpPr>
          <p:nvPr>
            <p:ph type="subTitle" idx="1" hasCustomPrompt="1"/>
          </p:nvPr>
        </p:nvSpPr>
        <p:spPr>
          <a:xfrm>
            <a:off x="365760" y="3263024"/>
            <a:ext cx="6858000" cy="412505"/>
          </a:xfrm>
        </p:spPr>
        <p:txBody>
          <a:bodyPr>
            <a:normAutofit/>
          </a:bodyPr>
          <a:lstStyle>
            <a:lvl1pPr marL="0" indent="0" algn="l">
              <a:buNone/>
              <a:defRPr sz="2000" b="1" i="0" baseline="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  DATE</a:t>
            </a:r>
          </a:p>
        </p:txBody>
      </p:sp>
    </p:spTree>
    <p:extLst>
      <p:ext uri="{BB962C8B-B14F-4D97-AF65-F5344CB8AC3E}">
        <p14:creationId xmlns:p14="http://schemas.microsoft.com/office/powerpoint/2010/main" val="748300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MARO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9922"/>
          <a:stretch/>
        </p:blipFill>
        <p:spPr>
          <a:xfrm>
            <a:off x="1" y="1366220"/>
            <a:ext cx="9144000" cy="549177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663593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_CONTENT_MAROO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9922"/>
          <a:stretch/>
        </p:blipFill>
        <p:spPr>
          <a:xfrm>
            <a:off x="1" y="1366220"/>
            <a:ext cx="9144000" cy="549177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629005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ITLE_TWO CONTENT_MARO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9922"/>
          <a:stretch/>
        </p:blipFill>
        <p:spPr>
          <a:xfrm>
            <a:off x="1" y="1366220"/>
            <a:ext cx="9144000" cy="5491779"/>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772925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BLU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8666"/>
          <a:stretch/>
        </p:blipFill>
        <p:spPr>
          <a:xfrm>
            <a:off x="1" y="1280160"/>
            <a:ext cx="9144000" cy="557783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726217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_CONTENT_BLU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8666"/>
          <a:stretch/>
        </p:blipFill>
        <p:spPr>
          <a:xfrm>
            <a:off x="1" y="1280160"/>
            <a:ext cx="9144000" cy="557783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784153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_TWO CONTENT_BLU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8666"/>
          <a:stretch/>
        </p:blipFill>
        <p:spPr>
          <a:xfrm>
            <a:off x="1" y="1280160"/>
            <a:ext cx="9144000" cy="5577839"/>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618510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PURP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8980"/>
          <a:stretch/>
        </p:blipFill>
        <p:spPr>
          <a:xfrm>
            <a:off x="2" y="1301675"/>
            <a:ext cx="9143998" cy="5556324"/>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756196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_CONTENT_PURP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8980"/>
          <a:stretch/>
        </p:blipFill>
        <p:spPr>
          <a:xfrm>
            <a:off x="2" y="1301675"/>
            <a:ext cx="9143998" cy="5556324"/>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890068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_TWO CONTENT_PURP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8980"/>
          <a:stretch/>
        </p:blipFill>
        <p:spPr>
          <a:xfrm>
            <a:off x="2" y="1301675"/>
            <a:ext cx="9143998" cy="5556324"/>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
        <p:nvSpPr>
          <p:cNvPr id="5" name="TextBox 4"/>
          <p:cNvSpPr txBox="1"/>
          <p:nvPr userDrawn="1"/>
        </p:nvSpPr>
        <p:spPr>
          <a:xfrm>
            <a:off x="10094026" y="3669475"/>
            <a:ext cx="2375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42872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TEAL">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0078"/>
          <a:stretch/>
        </p:blipFill>
        <p:spPr>
          <a:xfrm>
            <a:off x="2" y="1376978"/>
            <a:ext cx="9143998" cy="548101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77163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_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
            <a:ext cx="9142982" cy="6857236"/>
          </a:xfrm>
          <a:prstGeom prst="rect">
            <a:avLst/>
          </a:prstGeom>
        </p:spPr>
      </p:pic>
      <p:sp>
        <p:nvSpPr>
          <p:cNvPr id="2" name="Title 1"/>
          <p:cNvSpPr>
            <a:spLocks noGrp="1"/>
          </p:cNvSpPr>
          <p:nvPr>
            <p:ph type="ctrTitle" hasCustomPrompt="1"/>
          </p:nvPr>
        </p:nvSpPr>
        <p:spPr>
          <a:xfrm>
            <a:off x="365760" y="2286000"/>
            <a:ext cx="8027894" cy="693573"/>
          </a:xfrm>
        </p:spPr>
        <p:txBody>
          <a:bodyPr anchor="t" anchorCtr="0">
            <a:normAutofit/>
          </a:bodyPr>
          <a:lstStyle>
            <a:lvl1pPr algn="l">
              <a:defRPr sz="4800" b="1" i="0" baseline="0">
                <a:solidFill>
                  <a:schemeClr val="bg1"/>
                </a:solidFill>
                <a:latin typeface="Calibri" charset="0"/>
                <a:ea typeface="Calibri" charset="0"/>
                <a:cs typeface="Calibri" charset="0"/>
              </a:defRPr>
            </a:lvl1pPr>
          </a:lstStyle>
          <a:p>
            <a:r>
              <a:rPr lang="en-US" dirty="0"/>
              <a:t>CLICK TO EDIT COVER TITLE</a:t>
            </a:r>
          </a:p>
        </p:txBody>
      </p:sp>
      <p:sp>
        <p:nvSpPr>
          <p:cNvPr id="3" name="Subtitle 2"/>
          <p:cNvSpPr>
            <a:spLocks noGrp="1"/>
          </p:cNvSpPr>
          <p:nvPr>
            <p:ph type="subTitle" idx="1" hasCustomPrompt="1"/>
          </p:nvPr>
        </p:nvSpPr>
        <p:spPr>
          <a:xfrm>
            <a:off x="365760" y="3263024"/>
            <a:ext cx="6858000" cy="412505"/>
          </a:xfrm>
        </p:spPr>
        <p:txBody>
          <a:bodyPr>
            <a:normAutofit/>
          </a:bodyPr>
          <a:lstStyle>
            <a:lvl1pPr marL="0" indent="0" algn="l">
              <a:buNone/>
              <a:defRPr sz="2000" b="1" i="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  DATE</a:t>
            </a:r>
          </a:p>
        </p:txBody>
      </p:sp>
    </p:spTree>
    <p:extLst>
      <p:ext uri="{BB962C8B-B14F-4D97-AF65-F5344CB8AC3E}">
        <p14:creationId xmlns:p14="http://schemas.microsoft.com/office/powerpoint/2010/main" val="998784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_CONTENT_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0078"/>
          <a:stretch/>
        </p:blipFill>
        <p:spPr>
          <a:xfrm>
            <a:off x="2" y="1376978"/>
            <a:ext cx="9143998" cy="548101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433412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ITLE_TWO CONTENT_TEAL">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0078"/>
          <a:stretch/>
        </p:blipFill>
        <p:spPr>
          <a:xfrm>
            <a:off x="2" y="1376978"/>
            <a:ext cx="9143998" cy="5481019"/>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
        <p:nvSpPr>
          <p:cNvPr id="5" name="TextBox 4"/>
          <p:cNvSpPr txBox="1"/>
          <p:nvPr userDrawn="1"/>
        </p:nvSpPr>
        <p:spPr>
          <a:xfrm>
            <a:off x="10094026" y="3669475"/>
            <a:ext cx="2375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738777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PROGRAM ONLY">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9467"/>
          <a:stretch/>
        </p:blipFill>
        <p:spPr>
          <a:xfrm>
            <a:off x="0" y="1335024"/>
            <a:ext cx="9144000" cy="5522976"/>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2047684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_CONTENT_PROGRAM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9467"/>
          <a:stretch/>
        </p:blipFill>
        <p:spPr>
          <a:xfrm>
            <a:off x="0" y="1335024"/>
            <a:ext cx="9144000" cy="5522976"/>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2019392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ITLE_TWO CONTENT_PROGRAM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9467"/>
          <a:stretch/>
        </p:blipFill>
        <p:spPr>
          <a:xfrm>
            <a:off x="0" y="1335024"/>
            <a:ext cx="9144000" cy="5522976"/>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
        <p:nvSpPr>
          <p:cNvPr id="5" name="TextBox 4"/>
          <p:cNvSpPr txBox="1"/>
          <p:nvPr userDrawn="1"/>
        </p:nvSpPr>
        <p:spPr>
          <a:xfrm>
            <a:off x="10094026" y="3669475"/>
            <a:ext cx="2375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748864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QUO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
        <p:nvSpPr>
          <p:cNvPr id="2" name="Title 1"/>
          <p:cNvSpPr>
            <a:spLocks noGrp="1"/>
          </p:cNvSpPr>
          <p:nvPr>
            <p:ph type="title" hasCustomPrompt="1"/>
          </p:nvPr>
        </p:nvSpPr>
        <p:spPr>
          <a:xfrm>
            <a:off x="457200" y="1639228"/>
            <a:ext cx="8307658" cy="3735659"/>
          </a:xfrm>
        </p:spPr>
        <p:txBody>
          <a:bodyPr>
            <a:normAutofit/>
          </a:bodyPr>
          <a:lstStyle>
            <a:lvl1pPr algn="ctr">
              <a:defRPr sz="4800" b="0">
                <a:solidFill>
                  <a:schemeClr val="bg1"/>
                </a:solidFill>
                <a:latin typeface="Cambria" charset="0"/>
                <a:ea typeface="Cambria" charset="0"/>
                <a:cs typeface="Cambria" charset="0"/>
              </a:defRPr>
            </a:lvl1pPr>
          </a:lstStyle>
          <a:p>
            <a:r>
              <a:rPr lang="en-US" dirty="0"/>
              <a:t>“Click to edit quote”</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21606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TTERN_ORAN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
            <a:ext cx="9142984" cy="6857238"/>
          </a:xfrm>
          <a:prstGeom prst="rect">
            <a:avLst/>
          </a:prstGeom>
        </p:spPr>
      </p:pic>
      <p:sp>
        <p:nvSpPr>
          <p:cNvPr id="2" name="Title 1"/>
          <p:cNvSpPr>
            <a:spLocks noGrp="1"/>
          </p:cNvSpPr>
          <p:nvPr>
            <p:ph type="title" hasCustomPrompt="1"/>
          </p:nvPr>
        </p:nvSpPr>
        <p:spPr>
          <a:xfrm>
            <a:off x="457200" y="1828800"/>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9" name="Picture Placeholder 8"/>
          <p:cNvSpPr>
            <a:spLocks noGrp="1"/>
          </p:cNvSpPr>
          <p:nvPr>
            <p:ph type="pic" sz="quarter" idx="13"/>
          </p:nvPr>
        </p:nvSpPr>
        <p:spPr>
          <a:xfrm>
            <a:off x="4572000" y="0"/>
            <a:ext cx="4570413" cy="6858000"/>
          </a:xfrm>
        </p:spPr>
        <p:txBody>
          <a:bodyPr/>
          <a:lstStyle/>
          <a:p>
            <a:endParaRPr lang="en-US"/>
          </a:p>
        </p:txBody>
      </p:sp>
    </p:spTree>
    <p:extLst>
      <p:ext uri="{BB962C8B-B14F-4D97-AF65-F5344CB8AC3E}">
        <p14:creationId xmlns:p14="http://schemas.microsoft.com/office/powerpoint/2010/main" val="475792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TTERN_MARO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title" hasCustomPrompt="1"/>
          </p:nvPr>
        </p:nvSpPr>
        <p:spPr>
          <a:xfrm>
            <a:off x="457200" y="1828800"/>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4" name="Picture Placeholder 3"/>
          <p:cNvSpPr>
            <a:spLocks noGrp="1"/>
          </p:cNvSpPr>
          <p:nvPr>
            <p:ph type="pic" sz="quarter" idx="13"/>
          </p:nvPr>
        </p:nvSpPr>
        <p:spPr>
          <a:xfrm>
            <a:off x="4572000" y="0"/>
            <a:ext cx="4572000" cy="6858000"/>
          </a:xfrm>
        </p:spPr>
        <p:txBody>
          <a:bodyPr/>
          <a:lstStyle/>
          <a:p>
            <a:endParaRPr lang="en-US"/>
          </a:p>
        </p:txBody>
      </p:sp>
    </p:spTree>
    <p:extLst>
      <p:ext uri="{BB962C8B-B14F-4D97-AF65-F5344CB8AC3E}">
        <p14:creationId xmlns:p14="http://schemas.microsoft.com/office/powerpoint/2010/main" val="1587695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TTERN_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title" hasCustomPrompt="1"/>
          </p:nvPr>
        </p:nvSpPr>
        <p:spPr>
          <a:xfrm>
            <a:off x="457200" y="1828800"/>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4" name="Picture Placeholder 3"/>
          <p:cNvSpPr>
            <a:spLocks noGrp="1"/>
          </p:cNvSpPr>
          <p:nvPr>
            <p:ph type="pic" sz="quarter" idx="13"/>
          </p:nvPr>
        </p:nvSpPr>
        <p:spPr>
          <a:xfrm>
            <a:off x="4572000" y="0"/>
            <a:ext cx="4572000" cy="6858000"/>
          </a:xfrm>
        </p:spPr>
        <p:txBody>
          <a:bodyPr/>
          <a:lstStyle/>
          <a:p>
            <a:endParaRPr lang="en-US"/>
          </a:p>
        </p:txBody>
      </p:sp>
    </p:spTree>
    <p:extLst>
      <p:ext uri="{BB962C8B-B14F-4D97-AF65-F5344CB8AC3E}">
        <p14:creationId xmlns:p14="http://schemas.microsoft.com/office/powerpoint/2010/main" val="1151820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TTERN_PURP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title" hasCustomPrompt="1"/>
          </p:nvPr>
        </p:nvSpPr>
        <p:spPr>
          <a:xfrm>
            <a:off x="457200" y="1828800"/>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4" name="Picture Placeholder 3"/>
          <p:cNvSpPr>
            <a:spLocks noGrp="1"/>
          </p:cNvSpPr>
          <p:nvPr>
            <p:ph type="pic" sz="quarter" idx="13"/>
          </p:nvPr>
        </p:nvSpPr>
        <p:spPr>
          <a:xfrm>
            <a:off x="4572000" y="0"/>
            <a:ext cx="4572000" cy="6858000"/>
          </a:xfrm>
        </p:spPr>
        <p:txBody>
          <a:bodyPr/>
          <a:lstStyle/>
          <a:p>
            <a:endParaRPr lang="en-US"/>
          </a:p>
        </p:txBody>
      </p:sp>
    </p:spTree>
    <p:extLst>
      <p:ext uri="{BB962C8B-B14F-4D97-AF65-F5344CB8AC3E}">
        <p14:creationId xmlns:p14="http://schemas.microsoft.com/office/powerpoint/2010/main" val="52457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_MARO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
            <a:ext cx="9142982" cy="6857237"/>
          </a:xfrm>
          <a:prstGeom prst="rect">
            <a:avLst/>
          </a:prstGeom>
        </p:spPr>
      </p:pic>
      <p:sp>
        <p:nvSpPr>
          <p:cNvPr id="2" name="Title 1"/>
          <p:cNvSpPr>
            <a:spLocks noGrp="1"/>
          </p:cNvSpPr>
          <p:nvPr>
            <p:ph type="ctrTitle" hasCustomPrompt="1"/>
          </p:nvPr>
        </p:nvSpPr>
        <p:spPr>
          <a:xfrm>
            <a:off x="365760" y="2286000"/>
            <a:ext cx="8027894" cy="693573"/>
          </a:xfrm>
        </p:spPr>
        <p:txBody>
          <a:bodyPr anchor="t" anchorCtr="0">
            <a:normAutofit/>
          </a:bodyPr>
          <a:lstStyle>
            <a:lvl1pPr algn="l">
              <a:defRPr sz="4800" b="1" i="0" baseline="0">
                <a:solidFill>
                  <a:schemeClr val="bg1"/>
                </a:solidFill>
                <a:latin typeface="Calibri" charset="0"/>
                <a:ea typeface="Calibri" charset="0"/>
                <a:cs typeface="Calibri" charset="0"/>
              </a:defRPr>
            </a:lvl1pPr>
          </a:lstStyle>
          <a:p>
            <a:r>
              <a:rPr lang="en-US" dirty="0"/>
              <a:t>CLICK TO EDIT COVER TITLE</a:t>
            </a:r>
          </a:p>
        </p:txBody>
      </p:sp>
      <p:sp>
        <p:nvSpPr>
          <p:cNvPr id="3" name="Subtitle 2"/>
          <p:cNvSpPr>
            <a:spLocks noGrp="1"/>
          </p:cNvSpPr>
          <p:nvPr>
            <p:ph type="subTitle" idx="1" hasCustomPrompt="1"/>
          </p:nvPr>
        </p:nvSpPr>
        <p:spPr>
          <a:xfrm>
            <a:off x="365760" y="3263024"/>
            <a:ext cx="6858000" cy="412505"/>
          </a:xfrm>
        </p:spPr>
        <p:txBody>
          <a:bodyPr>
            <a:normAutofit/>
          </a:bodyPr>
          <a:lstStyle>
            <a:lvl1pPr marL="0" indent="0" algn="l">
              <a:buNone/>
              <a:defRPr sz="2000" b="1" i="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  DATE</a:t>
            </a:r>
          </a:p>
        </p:txBody>
      </p:sp>
    </p:spTree>
    <p:extLst>
      <p:ext uri="{BB962C8B-B14F-4D97-AF65-F5344CB8AC3E}">
        <p14:creationId xmlns:p14="http://schemas.microsoft.com/office/powerpoint/2010/main" val="225077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ATTERN_T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title" hasCustomPrompt="1"/>
          </p:nvPr>
        </p:nvSpPr>
        <p:spPr>
          <a:xfrm>
            <a:off x="457200" y="1828800"/>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4" name="Picture Placeholder 3"/>
          <p:cNvSpPr>
            <a:spLocks noGrp="1"/>
          </p:cNvSpPr>
          <p:nvPr>
            <p:ph type="pic" sz="quarter" idx="13"/>
          </p:nvPr>
        </p:nvSpPr>
        <p:spPr>
          <a:xfrm>
            <a:off x="4572000" y="0"/>
            <a:ext cx="4572000" cy="6858000"/>
          </a:xfrm>
        </p:spPr>
        <p:txBody>
          <a:bodyPr/>
          <a:lstStyle/>
          <a:p>
            <a:endParaRPr lang="en-US"/>
          </a:p>
        </p:txBody>
      </p:sp>
    </p:spTree>
    <p:extLst>
      <p:ext uri="{BB962C8B-B14F-4D97-AF65-F5344CB8AC3E}">
        <p14:creationId xmlns:p14="http://schemas.microsoft.com/office/powerpoint/2010/main" val="170482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TTERN_PROGRAM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title" hasCustomPrompt="1"/>
          </p:nvPr>
        </p:nvSpPr>
        <p:spPr>
          <a:xfrm>
            <a:off x="457200" y="1828800"/>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4" name="Picture Placeholder 3"/>
          <p:cNvSpPr>
            <a:spLocks noGrp="1"/>
          </p:cNvSpPr>
          <p:nvPr>
            <p:ph type="pic" sz="quarter" idx="13"/>
          </p:nvPr>
        </p:nvSpPr>
        <p:spPr>
          <a:xfrm>
            <a:off x="4572000" y="0"/>
            <a:ext cx="4572000" cy="6858000"/>
          </a:xfrm>
        </p:spPr>
        <p:txBody>
          <a:bodyPr/>
          <a:lstStyle/>
          <a:p>
            <a:endParaRPr lang="en-US"/>
          </a:p>
        </p:txBody>
      </p:sp>
    </p:spTree>
    <p:extLst>
      <p:ext uri="{BB962C8B-B14F-4D97-AF65-F5344CB8AC3E}">
        <p14:creationId xmlns:p14="http://schemas.microsoft.com/office/powerpoint/2010/main" val="474364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DIVIDER_TOP TEXT">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9144000" cy="6858000"/>
          </a:xfrm>
        </p:spPr>
        <p:txBody>
          <a:bodyPr/>
          <a:lstStyle/>
          <a:p>
            <a:endParaRPr lang="en-US" dirty="0"/>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2" name="Title 1"/>
          <p:cNvSpPr>
            <a:spLocks noGrp="1"/>
          </p:cNvSpPr>
          <p:nvPr>
            <p:ph type="title" hasCustomPrompt="1"/>
          </p:nvPr>
        </p:nvSpPr>
        <p:spPr>
          <a:xfrm>
            <a:off x="0" y="-1"/>
            <a:ext cx="9144000" cy="1323191"/>
          </a:xfrm>
          <a:solidFill>
            <a:srgbClr val="15406D">
              <a:alpha val="50000"/>
            </a:srgbClr>
          </a:solidFill>
        </p:spPr>
        <p:txBody>
          <a:bodyPr lIns="457200" tIns="457200" rIns="228600" bIns="228600">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2668"/>
          <a:stretch/>
        </p:blipFill>
        <p:spPr>
          <a:xfrm>
            <a:off x="0" y="1034142"/>
            <a:ext cx="9144000" cy="498929"/>
          </a:xfrm>
          <a:prstGeom prst="rect">
            <a:avLst/>
          </a:prstGeom>
        </p:spPr>
      </p:pic>
    </p:spTree>
    <p:extLst>
      <p:ext uri="{BB962C8B-B14F-4D97-AF65-F5344CB8AC3E}">
        <p14:creationId xmlns:p14="http://schemas.microsoft.com/office/powerpoint/2010/main" val="1711194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DIVIDER_BOTTOM TEXT">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9144000" cy="6858000"/>
          </a:xfrm>
        </p:spPr>
        <p:txBody>
          <a:bodyPr/>
          <a:lstStyle/>
          <a:p>
            <a:endParaRPr lang="en-US" dirty="0"/>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2" name="Title 1"/>
          <p:cNvSpPr>
            <a:spLocks noGrp="1"/>
          </p:cNvSpPr>
          <p:nvPr>
            <p:ph type="title" hasCustomPrompt="1"/>
          </p:nvPr>
        </p:nvSpPr>
        <p:spPr>
          <a:xfrm>
            <a:off x="0" y="5534809"/>
            <a:ext cx="9144000" cy="1323191"/>
          </a:xfrm>
          <a:solidFill>
            <a:srgbClr val="15406D">
              <a:alpha val="50000"/>
            </a:srgbClr>
          </a:solidFill>
        </p:spPr>
        <p:txBody>
          <a:bodyPr lIns="457200" tIns="457200" rIns="228600" bIns="228600">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2668"/>
          <a:stretch/>
        </p:blipFill>
        <p:spPr>
          <a:xfrm>
            <a:off x="0" y="5231554"/>
            <a:ext cx="9144000" cy="498929"/>
          </a:xfrm>
          <a:prstGeom prst="rect">
            <a:avLst/>
          </a:prstGeom>
        </p:spPr>
      </p:pic>
    </p:spTree>
    <p:extLst>
      <p:ext uri="{BB962C8B-B14F-4D97-AF65-F5344CB8AC3E}">
        <p14:creationId xmlns:p14="http://schemas.microsoft.com/office/powerpoint/2010/main" val="867738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
        <p:nvSpPr>
          <p:cNvPr id="3" name="Rectangle 2"/>
          <p:cNvSpPr/>
          <p:nvPr userDrawn="1"/>
        </p:nvSpPr>
        <p:spPr>
          <a:xfrm>
            <a:off x="0" y="0"/>
            <a:ext cx="9143997" cy="169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448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KNOWLEGM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ACKNOWLEDGMENTS</a:t>
            </a:r>
          </a:p>
        </p:txBody>
      </p:sp>
      <p:sp>
        <p:nvSpPr>
          <p:cNvPr id="8" name="Text Placeholder 2"/>
          <p:cNvSpPr>
            <a:spLocks noGrp="1"/>
          </p:cNvSpPr>
          <p:nvPr>
            <p:ph idx="1" hasCustomPrompt="1"/>
          </p:nvPr>
        </p:nvSpPr>
        <p:spPr>
          <a:xfrm>
            <a:off x="457200" y="1828800"/>
            <a:ext cx="8363415" cy="2523055"/>
          </a:xfrm>
          <a:prstGeom prst="rect">
            <a:avLst/>
          </a:prstGeom>
        </p:spPr>
        <p:txBody>
          <a:bodyPr vert="horz" lIns="91440" tIns="45720" rIns="91440" bIns="45720" rtlCol="0">
            <a:normAutofit/>
          </a:bodyPr>
          <a:lstStyle/>
          <a:p>
            <a:pPr lvl="0"/>
            <a:r>
              <a:rPr lang="en-US" dirty="0"/>
              <a:t>Click to edit text</a:t>
            </a:r>
          </a:p>
        </p:txBody>
      </p:sp>
    </p:spTree>
    <p:extLst>
      <p:ext uri="{BB962C8B-B14F-4D97-AF65-F5344CB8AC3E}">
        <p14:creationId xmlns:p14="http://schemas.microsoft.com/office/powerpoint/2010/main" val="1762435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OVER_ORAN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ctrTitle" hasCustomPrompt="1"/>
          </p:nvPr>
        </p:nvSpPr>
        <p:spPr>
          <a:xfrm>
            <a:off x="365761" y="2286002"/>
            <a:ext cx="8027894" cy="693573"/>
          </a:xfrm>
        </p:spPr>
        <p:txBody>
          <a:bodyPr anchor="t" anchorCtr="0">
            <a:normAutofit/>
          </a:bodyPr>
          <a:lstStyle>
            <a:lvl1pPr algn="l">
              <a:defRPr sz="4800" b="1" i="0" baseline="0">
                <a:solidFill>
                  <a:schemeClr val="bg1"/>
                </a:solidFill>
                <a:latin typeface="Calibri" charset="0"/>
                <a:ea typeface="Calibri" charset="0"/>
                <a:cs typeface="Calibri" charset="0"/>
              </a:defRPr>
            </a:lvl1pPr>
          </a:lstStyle>
          <a:p>
            <a:r>
              <a:rPr lang="en-US" dirty="0"/>
              <a:t>CLICK TO EDIT COVER TITLE</a:t>
            </a:r>
          </a:p>
        </p:txBody>
      </p:sp>
      <p:sp>
        <p:nvSpPr>
          <p:cNvPr id="3" name="Subtitle 2"/>
          <p:cNvSpPr>
            <a:spLocks noGrp="1"/>
          </p:cNvSpPr>
          <p:nvPr>
            <p:ph type="subTitle" idx="1" hasCustomPrompt="1"/>
          </p:nvPr>
        </p:nvSpPr>
        <p:spPr>
          <a:xfrm>
            <a:off x="365760" y="3263024"/>
            <a:ext cx="6858000" cy="412505"/>
          </a:xfrm>
        </p:spPr>
        <p:txBody>
          <a:bodyPr>
            <a:normAutofit/>
          </a:bodyPr>
          <a:lstStyle>
            <a:lvl1pPr marL="0" indent="0" algn="l">
              <a:buNone/>
              <a:defRPr sz="2000" b="1" i="0" baseline="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  DATE</a:t>
            </a:r>
          </a:p>
        </p:txBody>
      </p:sp>
    </p:spTree>
    <p:extLst>
      <p:ext uri="{BB962C8B-B14F-4D97-AF65-F5344CB8AC3E}">
        <p14:creationId xmlns:p14="http://schemas.microsoft.com/office/powerpoint/2010/main" val="875388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COVER_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1"/>
            <a:ext cx="9142982" cy="6857236"/>
          </a:xfrm>
          <a:prstGeom prst="rect">
            <a:avLst/>
          </a:prstGeom>
        </p:spPr>
      </p:pic>
      <p:sp>
        <p:nvSpPr>
          <p:cNvPr id="2" name="Title 1"/>
          <p:cNvSpPr>
            <a:spLocks noGrp="1"/>
          </p:cNvSpPr>
          <p:nvPr>
            <p:ph type="ctrTitle" hasCustomPrompt="1"/>
          </p:nvPr>
        </p:nvSpPr>
        <p:spPr>
          <a:xfrm>
            <a:off x="365761" y="2286002"/>
            <a:ext cx="8027894" cy="693573"/>
          </a:xfrm>
        </p:spPr>
        <p:txBody>
          <a:bodyPr anchor="t" anchorCtr="0">
            <a:normAutofit/>
          </a:bodyPr>
          <a:lstStyle>
            <a:lvl1pPr algn="l">
              <a:defRPr sz="4800" b="1" i="0" baseline="0">
                <a:solidFill>
                  <a:schemeClr val="bg1"/>
                </a:solidFill>
                <a:latin typeface="Calibri" charset="0"/>
                <a:ea typeface="Calibri" charset="0"/>
                <a:cs typeface="Calibri" charset="0"/>
              </a:defRPr>
            </a:lvl1pPr>
          </a:lstStyle>
          <a:p>
            <a:r>
              <a:rPr lang="en-US" dirty="0"/>
              <a:t>CLICK TO EDIT COVER TITLE</a:t>
            </a:r>
          </a:p>
        </p:txBody>
      </p:sp>
      <p:sp>
        <p:nvSpPr>
          <p:cNvPr id="3" name="Subtitle 2"/>
          <p:cNvSpPr>
            <a:spLocks noGrp="1"/>
          </p:cNvSpPr>
          <p:nvPr>
            <p:ph type="subTitle" idx="1" hasCustomPrompt="1"/>
          </p:nvPr>
        </p:nvSpPr>
        <p:spPr>
          <a:xfrm>
            <a:off x="365760" y="3263024"/>
            <a:ext cx="6858000" cy="412505"/>
          </a:xfrm>
        </p:spPr>
        <p:txBody>
          <a:bodyPr>
            <a:normAutofit/>
          </a:bodyPr>
          <a:lstStyle>
            <a:lvl1pPr marL="0" indent="0" algn="l">
              <a:buNone/>
              <a:defRPr sz="2000" b="1" i="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  DATE</a:t>
            </a:r>
          </a:p>
        </p:txBody>
      </p:sp>
    </p:spTree>
    <p:extLst>
      <p:ext uri="{BB962C8B-B14F-4D97-AF65-F5344CB8AC3E}">
        <p14:creationId xmlns:p14="http://schemas.microsoft.com/office/powerpoint/2010/main" val="37983831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OVER_MARO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3"/>
            <a:ext cx="9142982" cy="6857237"/>
          </a:xfrm>
          <a:prstGeom prst="rect">
            <a:avLst/>
          </a:prstGeom>
        </p:spPr>
      </p:pic>
      <p:sp>
        <p:nvSpPr>
          <p:cNvPr id="2" name="Title 1"/>
          <p:cNvSpPr>
            <a:spLocks noGrp="1"/>
          </p:cNvSpPr>
          <p:nvPr>
            <p:ph type="ctrTitle" hasCustomPrompt="1"/>
          </p:nvPr>
        </p:nvSpPr>
        <p:spPr>
          <a:xfrm>
            <a:off x="365761" y="2286002"/>
            <a:ext cx="8027894" cy="693573"/>
          </a:xfrm>
        </p:spPr>
        <p:txBody>
          <a:bodyPr anchor="t" anchorCtr="0">
            <a:normAutofit/>
          </a:bodyPr>
          <a:lstStyle>
            <a:lvl1pPr algn="l">
              <a:defRPr sz="4800" b="1" i="0" baseline="0">
                <a:solidFill>
                  <a:schemeClr val="bg1"/>
                </a:solidFill>
                <a:latin typeface="Calibri" charset="0"/>
                <a:ea typeface="Calibri" charset="0"/>
                <a:cs typeface="Calibri" charset="0"/>
              </a:defRPr>
            </a:lvl1pPr>
          </a:lstStyle>
          <a:p>
            <a:r>
              <a:rPr lang="en-US" dirty="0"/>
              <a:t>CLICK TO EDIT COVER TITLE</a:t>
            </a:r>
          </a:p>
        </p:txBody>
      </p:sp>
      <p:sp>
        <p:nvSpPr>
          <p:cNvPr id="3" name="Subtitle 2"/>
          <p:cNvSpPr>
            <a:spLocks noGrp="1"/>
          </p:cNvSpPr>
          <p:nvPr>
            <p:ph type="subTitle" idx="1" hasCustomPrompt="1"/>
          </p:nvPr>
        </p:nvSpPr>
        <p:spPr>
          <a:xfrm>
            <a:off x="365760" y="3263024"/>
            <a:ext cx="6858000" cy="412505"/>
          </a:xfrm>
        </p:spPr>
        <p:txBody>
          <a:bodyPr>
            <a:normAutofit/>
          </a:bodyPr>
          <a:lstStyle>
            <a:lvl1pPr marL="0" indent="0" algn="l">
              <a:buNone/>
              <a:defRPr sz="2000" b="1" i="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  DATE</a:t>
            </a:r>
          </a:p>
        </p:txBody>
      </p:sp>
    </p:spTree>
    <p:extLst>
      <p:ext uri="{BB962C8B-B14F-4D97-AF65-F5344CB8AC3E}">
        <p14:creationId xmlns:p14="http://schemas.microsoft.com/office/powerpoint/2010/main" val="3525823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COVER_PURP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1"/>
            <a:ext cx="9142981" cy="6857236"/>
          </a:xfrm>
          <a:prstGeom prst="rect">
            <a:avLst/>
          </a:prstGeom>
        </p:spPr>
      </p:pic>
      <p:sp>
        <p:nvSpPr>
          <p:cNvPr id="2" name="Title 1"/>
          <p:cNvSpPr>
            <a:spLocks noGrp="1"/>
          </p:cNvSpPr>
          <p:nvPr>
            <p:ph type="ctrTitle" hasCustomPrompt="1"/>
          </p:nvPr>
        </p:nvSpPr>
        <p:spPr>
          <a:xfrm>
            <a:off x="365761" y="2286002"/>
            <a:ext cx="8027894" cy="693573"/>
          </a:xfrm>
        </p:spPr>
        <p:txBody>
          <a:bodyPr anchor="t" anchorCtr="0">
            <a:normAutofit/>
          </a:bodyPr>
          <a:lstStyle>
            <a:lvl1pPr algn="l">
              <a:defRPr sz="4800" b="1" i="0" baseline="0">
                <a:solidFill>
                  <a:schemeClr val="bg1"/>
                </a:solidFill>
                <a:latin typeface="Calibri" charset="0"/>
                <a:ea typeface="Calibri" charset="0"/>
                <a:cs typeface="Calibri" charset="0"/>
              </a:defRPr>
            </a:lvl1pPr>
          </a:lstStyle>
          <a:p>
            <a:r>
              <a:rPr lang="en-US" dirty="0"/>
              <a:t>CLICK TO EDIT COVER TITLE</a:t>
            </a:r>
          </a:p>
        </p:txBody>
      </p:sp>
      <p:sp>
        <p:nvSpPr>
          <p:cNvPr id="3" name="Subtitle 2"/>
          <p:cNvSpPr>
            <a:spLocks noGrp="1"/>
          </p:cNvSpPr>
          <p:nvPr>
            <p:ph type="subTitle" idx="1" hasCustomPrompt="1"/>
          </p:nvPr>
        </p:nvSpPr>
        <p:spPr>
          <a:xfrm>
            <a:off x="365760" y="3263024"/>
            <a:ext cx="6858000" cy="412505"/>
          </a:xfrm>
        </p:spPr>
        <p:txBody>
          <a:bodyPr>
            <a:normAutofit/>
          </a:bodyPr>
          <a:lstStyle>
            <a:lvl1pPr marL="0" indent="0" algn="l">
              <a:buNone/>
              <a:defRPr sz="2000" b="1" i="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  DATE</a:t>
            </a:r>
          </a:p>
        </p:txBody>
      </p:sp>
    </p:spTree>
    <p:extLst>
      <p:ext uri="{BB962C8B-B14F-4D97-AF65-F5344CB8AC3E}">
        <p14:creationId xmlns:p14="http://schemas.microsoft.com/office/powerpoint/2010/main" val="1321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OVER_PURP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
            <a:ext cx="9142981" cy="6857236"/>
          </a:xfrm>
          <a:prstGeom prst="rect">
            <a:avLst/>
          </a:prstGeom>
        </p:spPr>
      </p:pic>
      <p:sp>
        <p:nvSpPr>
          <p:cNvPr id="2" name="Title 1"/>
          <p:cNvSpPr>
            <a:spLocks noGrp="1"/>
          </p:cNvSpPr>
          <p:nvPr>
            <p:ph type="ctrTitle" hasCustomPrompt="1"/>
          </p:nvPr>
        </p:nvSpPr>
        <p:spPr>
          <a:xfrm>
            <a:off x="365760" y="2286000"/>
            <a:ext cx="8027894" cy="693573"/>
          </a:xfrm>
        </p:spPr>
        <p:txBody>
          <a:bodyPr anchor="t" anchorCtr="0">
            <a:normAutofit/>
          </a:bodyPr>
          <a:lstStyle>
            <a:lvl1pPr algn="l">
              <a:defRPr sz="4800" b="1" i="0" baseline="0">
                <a:solidFill>
                  <a:schemeClr val="bg1"/>
                </a:solidFill>
                <a:latin typeface="Calibri" charset="0"/>
                <a:ea typeface="Calibri" charset="0"/>
                <a:cs typeface="Calibri" charset="0"/>
              </a:defRPr>
            </a:lvl1pPr>
          </a:lstStyle>
          <a:p>
            <a:r>
              <a:rPr lang="en-US" dirty="0"/>
              <a:t>CLICK TO EDIT COVER TITLE</a:t>
            </a:r>
          </a:p>
        </p:txBody>
      </p:sp>
      <p:sp>
        <p:nvSpPr>
          <p:cNvPr id="3" name="Subtitle 2"/>
          <p:cNvSpPr>
            <a:spLocks noGrp="1"/>
          </p:cNvSpPr>
          <p:nvPr>
            <p:ph type="subTitle" idx="1" hasCustomPrompt="1"/>
          </p:nvPr>
        </p:nvSpPr>
        <p:spPr>
          <a:xfrm>
            <a:off x="365760" y="3263024"/>
            <a:ext cx="6858000" cy="412505"/>
          </a:xfrm>
        </p:spPr>
        <p:txBody>
          <a:bodyPr>
            <a:normAutofit/>
          </a:bodyPr>
          <a:lstStyle>
            <a:lvl1pPr marL="0" indent="0" algn="l">
              <a:buNone/>
              <a:defRPr sz="2000" b="1" i="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  DATE</a:t>
            </a:r>
          </a:p>
        </p:txBody>
      </p:sp>
    </p:spTree>
    <p:extLst>
      <p:ext uri="{BB962C8B-B14F-4D97-AF65-F5344CB8AC3E}">
        <p14:creationId xmlns:p14="http://schemas.microsoft.com/office/powerpoint/2010/main" val="1879281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COVER_T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3"/>
            <a:ext cx="9142981" cy="6857235"/>
          </a:xfrm>
          <a:prstGeom prst="rect">
            <a:avLst/>
          </a:prstGeom>
        </p:spPr>
      </p:pic>
      <p:sp>
        <p:nvSpPr>
          <p:cNvPr id="2" name="Title 1"/>
          <p:cNvSpPr>
            <a:spLocks noGrp="1"/>
          </p:cNvSpPr>
          <p:nvPr>
            <p:ph type="ctrTitle" hasCustomPrompt="1"/>
          </p:nvPr>
        </p:nvSpPr>
        <p:spPr>
          <a:xfrm>
            <a:off x="365761" y="2286002"/>
            <a:ext cx="8027894" cy="693573"/>
          </a:xfrm>
        </p:spPr>
        <p:txBody>
          <a:bodyPr anchor="t" anchorCtr="0">
            <a:normAutofit/>
          </a:bodyPr>
          <a:lstStyle>
            <a:lvl1pPr algn="l">
              <a:defRPr sz="4800" b="1" i="0" baseline="0">
                <a:solidFill>
                  <a:schemeClr val="bg1"/>
                </a:solidFill>
                <a:latin typeface="Calibri" charset="0"/>
                <a:ea typeface="Calibri" charset="0"/>
                <a:cs typeface="Calibri" charset="0"/>
              </a:defRPr>
            </a:lvl1pPr>
          </a:lstStyle>
          <a:p>
            <a:r>
              <a:rPr lang="en-US" dirty="0"/>
              <a:t>CLICK TO EDIT COVER TITLE</a:t>
            </a:r>
          </a:p>
        </p:txBody>
      </p:sp>
      <p:sp>
        <p:nvSpPr>
          <p:cNvPr id="3" name="Subtitle 2"/>
          <p:cNvSpPr>
            <a:spLocks noGrp="1"/>
          </p:cNvSpPr>
          <p:nvPr>
            <p:ph type="subTitle" idx="1" hasCustomPrompt="1"/>
          </p:nvPr>
        </p:nvSpPr>
        <p:spPr>
          <a:xfrm>
            <a:off x="365760" y="3263024"/>
            <a:ext cx="6858000" cy="412505"/>
          </a:xfrm>
        </p:spPr>
        <p:txBody>
          <a:bodyPr>
            <a:normAutofit/>
          </a:bodyPr>
          <a:lstStyle>
            <a:lvl1pPr marL="0" indent="0" algn="l">
              <a:buNone/>
              <a:defRPr sz="2000" b="1" i="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  DATE</a:t>
            </a:r>
          </a:p>
        </p:txBody>
      </p:sp>
    </p:spTree>
    <p:extLst>
      <p:ext uri="{BB962C8B-B14F-4D97-AF65-F5344CB8AC3E}">
        <p14:creationId xmlns:p14="http://schemas.microsoft.com/office/powerpoint/2010/main" val="3015952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_PROGRAM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3"/>
            <a:ext cx="9142980" cy="6857235"/>
          </a:xfrm>
          <a:prstGeom prst="rect">
            <a:avLst/>
          </a:prstGeom>
        </p:spPr>
      </p:pic>
      <p:sp>
        <p:nvSpPr>
          <p:cNvPr id="8" name="Subtitle 2"/>
          <p:cNvSpPr>
            <a:spLocks noGrp="1"/>
          </p:cNvSpPr>
          <p:nvPr>
            <p:ph type="subTitle" idx="1" hasCustomPrompt="1"/>
          </p:nvPr>
        </p:nvSpPr>
        <p:spPr>
          <a:xfrm>
            <a:off x="462579" y="4059091"/>
            <a:ext cx="6858000" cy="549487"/>
          </a:xfrm>
        </p:spPr>
        <p:txBody>
          <a:bodyPr>
            <a:normAutofit/>
          </a:bodyPr>
          <a:lstStyle>
            <a:lvl1pPr marL="0" indent="0" algn="l">
              <a:buNone/>
              <a:defRPr sz="2000" b="1" i="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p:cNvSpPr>
            <a:spLocks noGrp="1"/>
          </p:cNvSpPr>
          <p:nvPr>
            <p:ph type="title" hasCustomPrompt="1"/>
          </p:nvPr>
        </p:nvSpPr>
        <p:spPr>
          <a:xfrm>
            <a:off x="462579" y="4608576"/>
            <a:ext cx="6858000" cy="638484"/>
          </a:xfrm>
        </p:spPr>
        <p:txBody>
          <a:bodyPr>
            <a:normAutofit/>
          </a:bodyPr>
          <a:lstStyle>
            <a:lvl1pPr>
              <a:defRPr sz="1800" b="0">
                <a:solidFill>
                  <a:schemeClr val="bg1"/>
                </a:solidFill>
              </a:defRPr>
            </a:lvl1pPr>
          </a:lstStyle>
          <a:p>
            <a:r>
              <a:rPr lang="en-US" dirty="0"/>
              <a:t>CLICK TO EDIT AUTHOR NAME | DATE</a:t>
            </a:r>
          </a:p>
        </p:txBody>
      </p:sp>
    </p:spTree>
    <p:extLst>
      <p:ext uri="{BB962C8B-B14F-4D97-AF65-F5344CB8AC3E}">
        <p14:creationId xmlns:p14="http://schemas.microsoft.com/office/powerpoint/2010/main" val="2534783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ORAN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9187"/>
          <a:stretch/>
        </p:blipFill>
        <p:spPr>
          <a:xfrm>
            <a:off x="0" y="1315844"/>
            <a:ext cx="9142984" cy="5542156"/>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561564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_CONTENT_ORANG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19187"/>
          <a:stretch/>
        </p:blipFill>
        <p:spPr>
          <a:xfrm>
            <a:off x="0" y="1315844"/>
            <a:ext cx="9142984" cy="5542156"/>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705257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ITLE_TWO CONTENT_ORAN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9187"/>
          <a:stretch/>
        </p:blipFill>
        <p:spPr>
          <a:xfrm>
            <a:off x="0" y="1315844"/>
            <a:ext cx="9142984" cy="5542156"/>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2299280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MARO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9922"/>
          <a:stretch/>
        </p:blipFill>
        <p:spPr>
          <a:xfrm>
            <a:off x="1" y="1366222"/>
            <a:ext cx="9144000" cy="549177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449388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_CONTENT_MAROO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9922"/>
          <a:stretch/>
        </p:blipFill>
        <p:spPr>
          <a:xfrm>
            <a:off x="1" y="1366222"/>
            <a:ext cx="9144000" cy="549177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2339184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ITLE_TWO CONTENT_MARO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9922"/>
          <a:stretch/>
        </p:blipFill>
        <p:spPr>
          <a:xfrm>
            <a:off x="1" y="1366222"/>
            <a:ext cx="9144000" cy="5491779"/>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5395613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BLU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8666"/>
          <a:stretch/>
        </p:blipFill>
        <p:spPr>
          <a:xfrm>
            <a:off x="1" y="1280162"/>
            <a:ext cx="9144000" cy="557783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088258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_CONTENT_BLU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8666"/>
          <a:stretch/>
        </p:blipFill>
        <p:spPr>
          <a:xfrm>
            <a:off x="1" y="1280162"/>
            <a:ext cx="9144000" cy="557783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565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_T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
            <a:ext cx="9142981" cy="6857235"/>
          </a:xfrm>
          <a:prstGeom prst="rect">
            <a:avLst/>
          </a:prstGeom>
        </p:spPr>
      </p:pic>
      <p:sp>
        <p:nvSpPr>
          <p:cNvPr id="2" name="Title 1"/>
          <p:cNvSpPr>
            <a:spLocks noGrp="1"/>
          </p:cNvSpPr>
          <p:nvPr>
            <p:ph type="ctrTitle" hasCustomPrompt="1"/>
          </p:nvPr>
        </p:nvSpPr>
        <p:spPr>
          <a:xfrm>
            <a:off x="365760" y="2286000"/>
            <a:ext cx="8027894" cy="693573"/>
          </a:xfrm>
        </p:spPr>
        <p:txBody>
          <a:bodyPr anchor="t" anchorCtr="0">
            <a:normAutofit/>
          </a:bodyPr>
          <a:lstStyle>
            <a:lvl1pPr algn="l">
              <a:defRPr sz="4800" b="1" i="0" baseline="0">
                <a:solidFill>
                  <a:schemeClr val="bg1"/>
                </a:solidFill>
                <a:latin typeface="Calibri" charset="0"/>
                <a:ea typeface="Calibri" charset="0"/>
                <a:cs typeface="Calibri" charset="0"/>
              </a:defRPr>
            </a:lvl1pPr>
          </a:lstStyle>
          <a:p>
            <a:r>
              <a:rPr lang="en-US" dirty="0"/>
              <a:t>CLICK TO EDIT COVER TITLE</a:t>
            </a:r>
          </a:p>
        </p:txBody>
      </p:sp>
      <p:sp>
        <p:nvSpPr>
          <p:cNvPr id="3" name="Subtitle 2"/>
          <p:cNvSpPr>
            <a:spLocks noGrp="1"/>
          </p:cNvSpPr>
          <p:nvPr>
            <p:ph type="subTitle" idx="1" hasCustomPrompt="1"/>
          </p:nvPr>
        </p:nvSpPr>
        <p:spPr>
          <a:xfrm>
            <a:off x="365760" y="3263024"/>
            <a:ext cx="6858000" cy="412505"/>
          </a:xfrm>
        </p:spPr>
        <p:txBody>
          <a:bodyPr>
            <a:normAutofit/>
          </a:bodyPr>
          <a:lstStyle>
            <a:lvl1pPr marL="0" indent="0" algn="l">
              <a:buNone/>
              <a:defRPr sz="2000" b="1" i="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AUTHOR NAME  |  DATE</a:t>
            </a:r>
          </a:p>
        </p:txBody>
      </p:sp>
    </p:spTree>
    <p:extLst>
      <p:ext uri="{BB962C8B-B14F-4D97-AF65-F5344CB8AC3E}">
        <p14:creationId xmlns:p14="http://schemas.microsoft.com/office/powerpoint/2010/main" val="149181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ITLE_TWO CONTENT_BLU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8666"/>
          <a:stretch/>
        </p:blipFill>
        <p:spPr>
          <a:xfrm>
            <a:off x="1" y="1280162"/>
            <a:ext cx="9144000" cy="5577839"/>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33416683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PURP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8980"/>
          <a:stretch/>
        </p:blipFill>
        <p:spPr>
          <a:xfrm>
            <a:off x="3" y="1301675"/>
            <a:ext cx="9143998" cy="5556324"/>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771260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_CONTENT_PURP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8980"/>
          <a:stretch/>
        </p:blipFill>
        <p:spPr>
          <a:xfrm>
            <a:off x="3" y="1301675"/>
            <a:ext cx="9143998" cy="5556324"/>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579143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ITLE_TWO CONTENT_PURP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8980"/>
          <a:stretch/>
        </p:blipFill>
        <p:spPr>
          <a:xfrm>
            <a:off x="3" y="1301675"/>
            <a:ext cx="9143998" cy="5556324"/>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
        <p:nvSpPr>
          <p:cNvPr id="5" name="TextBox 4"/>
          <p:cNvSpPr txBox="1"/>
          <p:nvPr userDrawn="1"/>
        </p:nvSpPr>
        <p:spPr>
          <a:xfrm>
            <a:off x="10094026" y="3669475"/>
            <a:ext cx="23756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3412144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_TEAL">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0078"/>
          <a:stretch/>
        </p:blipFill>
        <p:spPr>
          <a:xfrm>
            <a:off x="3" y="1376978"/>
            <a:ext cx="9143998" cy="548101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790962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_CONTENT_TE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0078"/>
          <a:stretch/>
        </p:blipFill>
        <p:spPr>
          <a:xfrm>
            <a:off x="3" y="1376978"/>
            <a:ext cx="9143998" cy="5481019"/>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500233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ITLE_TWO CONTENT_TEAL">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0078"/>
          <a:stretch/>
        </p:blipFill>
        <p:spPr>
          <a:xfrm>
            <a:off x="3" y="1376978"/>
            <a:ext cx="9143998" cy="5481019"/>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
        <p:nvSpPr>
          <p:cNvPr id="5" name="TextBox 4"/>
          <p:cNvSpPr txBox="1"/>
          <p:nvPr userDrawn="1"/>
        </p:nvSpPr>
        <p:spPr>
          <a:xfrm>
            <a:off x="10094026" y="3669475"/>
            <a:ext cx="23756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2279639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_PROGRAM ONLY">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9467"/>
          <a:stretch/>
        </p:blipFill>
        <p:spPr>
          <a:xfrm>
            <a:off x="0" y="1335024"/>
            <a:ext cx="9144000" cy="5522976"/>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335448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_CONTENT_PROGRAM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9467"/>
          <a:stretch/>
        </p:blipFill>
        <p:spPr>
          <a:xfrm>
            <a:off x="0" y="1335024"/>
            <a:ext cx="9144000" cy="5522976"/>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2734678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ITLE_TWO CONTENT_PROGRAM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9467"/>
          <a:stretch/>
        </p:blipFill>
        <p:spPr>
          <a:xfrm>
            <a:off x="0" y="1335024"/>
            <a:ext cx="9144000" cy="5522976"/>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
        <p:nvSpPr>
          <p:cNvPr id="5" name="TextBox 4"/>
          <p:cNvSpPr txBox="1"/>
          <p:nvPr userDrawn="1"/>
        </p:nvSpPr>
        <p:spPr>
          <a:xfrm>
            <a:off x="10094026" y="3669475"/>
            <a:ext cx="23756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50151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PROGRAM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
            <a:ext cx="9142980" cy="6857235"/>
          </a:xfrm>
          <a:prstGeom prst="rect">
            <a:avLst/>
          </a:prstGeom>
        </p:spPr>
      </p:pic>
      <p:sp>
        <p:nvSpPr>
          <p:cNvPr id="8" name="Subtitle 2"/>
          <p:cNvSpPr>
            <a:spLocks noGrp="1"/>
          </p:cNvSpPr>
          <p:nvPr>
            <p:ph type="subTitle" idx="1" hasCustomPrompt="1"/>
          </p:nvPr>
        </p:nvSpPr>
        <p:spPr>
          <a:xfrm>
            <a:off x="462579" y="4059089"/>
            <a:ext cx="6858000" cy="549487"/>
          </a:xfrm>
        </p:spPr>
        <p:txBody>
          <a:bodyPr>
            <a:normAutofit/>
          </a:bodyPr>
          <a:lstStyle>
            <a:lvl1pPr marL="0" indent="0" algn="l">
              <a:buNone/>
              <a:defRPr sz="2000" b="1" i="0">
                <a:solidFill>
                  <a:schemeClr val="bg1"/>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p:cNvSpPr>
            <a:spLocks noGrp="1"/>
          </p:cNvSpPr>
          <p:nvPr>
            <p:ph type="title" hasCustomPrompt="1"/>
          </p:nvPr>
        </p:nvSpPr>
        <p:spPr>
          <a:xfrm>
            <a:off x="462579" y="4608576"/>
            <a:ext cx="6858000" cy="638484"/>
          </a:xfrm>
        </p:spPr>
        <p:txBody>
          <a:bodyPr>
            <a:normAutofit/>
          </a:bodyPr>
          <a:lstStyle>
            <a:lvl1pPr>
              <a:defRPr sz="1800" b="0">
                <a:solidFill>
                  <a:schemeClr val="bg1"/>
                </a:solidFill>
              </a:defRPr>
            </a:lvl1pPr>
          </a:lstStyle>
          <a:p>
            <a:r>
              <a:rPr lang="en-US" dirty="0"/>
              <a:t>CLICK TO EDIT AUTHOR NAME | DATE</a:t>
            </a:r>
          </a:p>
        </p:txBody>
      </p:sp>
    </p:spTree>
    <p:extLst>
      <p:ext uri="{BB962C8B-B14F-4D97-AF65-F5344CB8AC3E}">
        <p14:creationId xmlns:p14="http://schemas.microsoft.com/office/powerpoint/2010/main" val="1988724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QUO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2984" cy="6858000"/>
          </a:xfrm>
          <a:prstGeom prst="rect">
            <a:avLst/>
          </a:prstGeom>
        </p:spPr>
      </p:pic>
      <p:sp>
        <p:nvSpPr>
          <p:cNvPr id="2" name="Title 1"/>
          <p:cNvSpPr>
            <a:spLocks noGrp="1"/>
          </p:cNvSpPr>
          <p:nvPr>
            <p:ph type="title" hasCustomPrompt="1"/>
          </p:nvPr>
        </p:nvSpPr>
        <p:spPr>
          <a:xfrm>
            <a:off x="457200" y="1639230"/>
            <a:ext cx="8307658" cy="3735659"/>
          </a:xfrm>
        </p:spPr>
        <p:txBody>
          <a:bodyPr>
            <a:normAutofit/>
          </a:bodyPr>
          <a:lstStyle>
            <a:lvl1pPr algn="ctr">
              <a:defRPr sz="4800" b="0">
                <a:solidFill>
                  <a:schemeClr val="bg1"/>
                </a:solidFill>
                <a:latin typeface="Cambria" charset="0"/>
                <a:ea typeface="Cambria" charset="0"/>
                <a:cs typeface="Cambria" charset="0"/>
              </a:defRPr>
            </a:lvl1pPr>
          </a:lstStyle>
          <a:p>
            <a:r>
              <a:rPr lang="en-US" dirty="0"/>
              <a:t>“Click to edit quote”</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46899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ATTERN_ORAN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
            <a:ext cx="9142984" cy="6857238"/>
          </a:xfrm>
          <a:prstGeom prst="rect">
            <a:avLst/>
          </a:prstGeom>
        </p:spPr>
      </p:pic>
      <p:sp>
        <p:nvSpPr>
          <p:cNvPr id="2" name="Title 1"/>
          <p:cNvSpPr>
            <a:spLocks noGrp="1"/>
          </p:cNvSpPr>
          <p:nvPr>
            <p:ph type="title" hasCustomPrompt="1"/>
          </p:nvPr>
        </p:nvSpPr>
        <p:spPr>
          <a:xfrm>
            <a:off x="457200" y="1828802"/>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9" name="Picture Placeholder 8"/>
          <p:cNvSpPr>
            <a:spLocks noGrp="1"/>
          </p:cNvSpPr>
          <p:nvPr>
            <p:ph type="pic" sz="quarter" idx="13"/>
          </p:nvPr>
        </p:nvSpPr>
        <p:spPr>
          <a:xfrm>
            <a:off x="4572001" y="0"/>
            <a:ext cx="4570413" cy="6858000"/>
          </a:xfrm>
        </p:spPr>
        <p:txBody>
          <a:bodyPr/>
          <a:lstStyle/>
          <a:p>
            <a:endParaRPr lang="en-US"/>
          </a:p>
        </p:txBody>
      </p:sp>
    </p:spTree>
    <p:extLst>
      <p:ext uri="{BB962C8B-B14F-4D97-AF65-F5344CB8AC3E}">
        <p14:creationId xmlns:p14="http://schemas.microsoft.com/office/powerpoint/2010/main" val="2892275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ATTERN_MARO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title" hasCustomPrompt="1"/>
          </p:nvPr>
        </p:nvSpPr>
        <p:spPr>
          <a:xfrm>
            <a:off x="457200" y="1828802"/>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4" name="Picture Placeholder 3"/>
          <p:cNvSpPr>
            <a:spLocks noGrp="1"/>
          </p:cNvSpPr>
          <p:nvPr>
            <p:ph type="pic" sz="quarter" idx="13"/>
          </p:nvPr>
        </p:nvSpPr>
        <p:spPr>
          <a:xfrm>
            <a:off x="4572000" y="0"/>
            <a:ext cx="4572000" cy="6858000"/>
          </a:xfrm>
        </p:spPr>
        <p:txBody>
          <a:bodyPr/>
          <a:lstStyle/>
          <a:p>
            <a:endParaRPr lang="en-US"/>
          </a:p>
        </p:txBody>
      </p:sp>
    </p:spTree>
    <p:extLst>
      <p:ext uri="{BB962C8B-B14F-4D97-AF65-F5344CB8AC3E}">
        <p14:creationId xmlns:p14="http://schemas.microsoft.com/office/powerpoint/2010/main" val="42134664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ATTERN_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title" hasCustomPrompt="1"/>
          </p:nvPr>
        </p:nvSpPr>
        <p:spPr>
          <a:xfrm>
            <a:off x="457200" y="1828802"/>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4" name="Picture Placeholder 3"/>
          <p:cNvSpPr>
            <a:spLocks noGrp="1"/>
          </p:cNvSpPr>
          <p:nvPr>
            <p:ph type="pic" sz="quarter" idx="13"/>
          </p:nvPr>
        </p:nvSpPr>
        <p:spPr>
          <a:xfrm>
            <a:off x="4572000" y="0"/>
            <a:ext cx="4572000" cy="6858000"/>
          </a:xfrm>
        </p:spPr>
        <p:txBody>
          <a:bodyPr/>
          <a:lstStyle/>
          <a:p>
            <a:endParaRPr lang="en-US"/>
          </a:p>
        </p:txBody>
      </p:sp>
    </p:spTree>
    <p:extLst>
      <p:ext uri="{BB962C8B-B14F-4D97-AF65-F5344CB8AC3E}">
        <p14:creationId xmlns:p14="http://schemas.microsoft.com/office/powerpoint/2010/main" val="14336930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ATTERN_PURP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title" hasCustomPrompt="1"/>
          </p:nvPr>
        </p:nvSpPr>
        <p:spPr>
          <a:xfrm>
            <a:off x="457200" y="1828802"/>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4" name="Picture Placeholder 3"/>
          <p:cNvSpPr>
            <a:spLocks noGrp="1"/>
          </p:cNvSpPr>
          <p:nvPr>
            <p:ph type="pic" sz="quarter" idx="13"/>
          </p:nvPr>
        </p:nvSpPr>
        <p:spPr>
          <a:xfrm>
            <a:off x="4572000" y="0"/>
            <a:ext cx="4572000" cy="6858000"/>
          </a:xfrm>
        </p:spPr>
        <p:txBody>
          <a:bodyPr/>
          <a:lstStyle/>
          <a:p>
            <a:endParaRPr lang="en-US"/>
          </a:p>
        </p:txBody>
      </p:sp>
    </p:spTree>
    <p:extLst>
      <p:ext uri="{BB962C8B-B14F-4D97-AF65-F5344CB8AC3E}">
        <p14:creationId xmlns:p14="http://schemas.microsoft.com/office/powerpoint/2010/main" val="1113328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ATTERN_T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title" hasCustomPrompt="1"/>
          </p:nvPr>
        </p:nvSpPr>
        <p:spPr>
          <a:xfrm>
            <a:off x="457200" y="1828802"/>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4" name="Picture Placeholder 3"/>
          <p:cNvSpPr>
            <a:spLocks noGrp="1"/>
          </p:cNvSpPr>
          <p:nvPr>
            <p:ph type="pic" sz="quarter" idx="13"/>
          </p:nvPr>
        </p:nvSpPr>
        <p:spPr>
          <a:xfrm>
            <a:off x="4572000" y="0"/>
            <a:ext cx="4572000" cy="6858000"/>
          </a:xfrm>
        </p:spPr>
        <p:txBody>
          <a:bodyPr/>
          <a:lstStyle/>
          <a:p>
            <a:endParaRPr lang="en-US"/>
          </a:p>
        </p:txBody>
      </p:sp>
    </p:spTree>
    <p:extLst>
      <p:ext uri="{BB962C8B-B14F-4D97-AF65-F5344CB8AC3E}">
        <p14:creationId xmlns:p14="http://schemas.microsoft.com/office/powerpoint/2010/main" val="28944876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ATTERN_PROGRAM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0"/>
            <a:ext cx="9142984" cy="6857238"/>
          </a:xfrm>
          <a:prstGeom prst="rect">
            <a:avLst/>
          </a:prstGeom>
        </p:spPr>
      </p:pic>
      <p:sp>
        <p:nvSpPr>
          <p:cNvPr id="2" name="Title 1"/>
          <p:cNvSpPr>
            <a:spLocks noGrp="1"/>
          </p:cNvSpPr>
          <p:nvPr>
            <p:ph type="title" hasCustomPrompt="1"/>
          </p:nvPr>
        </p:nvSpPr>
        <p:spPr>
          <a:xfrm>
            <a:off x="457200" y="1828802"/>
            <a:ext cx="3458584" cy="3728967"/>
          </a:xfrm>
        </p:spPr>
        <p:txBody>
          <a:bodyPr>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4" name="Picture Placeholder 3"/>
          <p:cNvSpPr>
            <a:spLocks noGrp="1"/>
          </p:cNvSpPr>
          <p:nvPr>
            <p:ph type="pic" sz="quarter" idx="13"/>
          </p:nvPr>
        </p:nvSpPr>
        <p:spPr>
          <a:xfrm>
            <a:off x="6241774" y="-397566"/>
            <a:ext cx="4572000" cy="6858000"/>
          </a:xfrm>
        </p:spPr>
        <p:txBody>
          <a:bodyPr/>
          <a:lstStyle/>
          <a:p>
            <a:endParaRPr lang="en-US"/>
          </a:p>
        </p:txBody>
      </p:sp>
    </p:spTree>
    <p:extLst>
      <p:ext uri="{BB962C8B-B14F-4D97-AF65-F5344CB8AC3E}">
        <p14:creationId xmlns:p14="http://schemas.microsoft.com/office/powerpoint/2010/main" val="30362209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DIVIDER_TOP TEXT">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9144000" cy="6858000"/>
          </a:xfrm>
        </p:spPr>
        <p:txBody>
          <a:bodyPr/>
          <a:lstStyle/>
          <a:p>
            <a:endParaRPr lang="en-US" dirty="0"/>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2" name="Title 1"/>
          <p:cNvSpPr>
            <a:spLocks noGrp="1"/>
          </p:cNvSpPr>
          <p:nvPr>
            <p:ph type="title" hasCustomPrompt="1"/>
          </p:nvPr>
        </p:nvSpPr>
        <p:spPr>
          <a:xfrm>
            <a:off x="0" y="-1"/>
            <a:ext cx="9144000" cy="1323191"/>
          </a:xfrm>
          <a:solidFill>
            <a:srgbClr val="15406D">
              <a:alpha val="50000"/>
            </a:srgbClr>
          </a:solidFill>
        </p:spPr>
        <p:txBody>
          <a:bodyPr lIns="457200" tIns="457200" rIns="228600" bIns="228600">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2668"/>
          <a:stretch/>
        </p:blipFill>
        <p:spPr>
          <a:xfrm>
            <a:off x="0" y="1034144"/>
            <a:ext cx="9144000" cy="498929"/>
          </a:xfrm>
          <a:prstGeom prst="rect">
            <a:avLst/>
          </a:prstGeom>
        </p:spPr>
      </p:pic>
    </p:spTree>
    <p:extLst>
      <p:ext uri="{BB962C8B-B14F-4D97-AF65-F5344CB8AC3E}">
        <p14:creationId xmlns:p14="http://schemas.microsoft.com/office/powerpoint/2010/main" val="219336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DIVIDER_BOTTOM TEXT">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9144000" cy="6858000"/>
          </a:xfrm>
        </p:spPr>
        <p:txBody>
          <a:bodyPr/>
          <a:lstStyle/>
          <a:p>
            <a:endParaRPr lang="en-US" dirty="0"/>
          </a:p>
        </p:txBody>
      </p:sp>
      <p:sp>
        <p:nvSpPr>
          <p:cNvPr id="5" name="Slide Number Placeholder 4"/>
          <p:cNvSpPr>
            <a:spLocks noGrp="1"/>
          </p:cNvSpPr>
          <p:nvPr>
            <p:ph type="sldNum" sz="quarter" idx="12"/>
          </p:nvPr>
        </p:nvSpPr>
        <p:spPr/>
        <p:txBody>
          <a:bodyPr/>
          <a:lstStyle/>
          <a:p>
            <a:fld id="{8C03FB13-5BAA-C348-B73E-043EACC7FB9F}" type="slidenum">
              <a:rPr lang="en-US" smtClean="0"/>
              <a:t>‹#›</a:t>
            </a:fld>
            <a:endParaRPr lang="en-US"/>
          </a:p>
        </p:txBody>
      </p:sp>
      <p:sp>
        <p:nvSpPr>
          <p:cNvPr id="2" name="Title 1"/>
          <p:cNvSpPr>
            <a:spLocks noGrp="1"/>
          </p:cNvSpPr>
          <p:nvPr>
            <p:ph type="title" hasCustomPrompt="1"/>
          </p:nvPr>
        </p:nvSpPr>
        <p:spPr>
          <a:xfrm>
            <a:off x="0" y="5534811"/>
            <a:ext cx="9144000" cy="1323191"/>
          </a:xfrm>
          <a:solidFill>
            <a:srgbClr val="15406D">
              <a:alpha val="50000"/>
            </a:srgbClr>
          </a:solidFill>
        </p:spPr>
        <p:txBody>
          <a:bodyPr lIns="457200" tIns="457200" rIns="228600" bIns="228600">
            <a:normAutofit/>
          </a:bodyPr>
          <a:lstStyle>
            <a:lvl1pPr algn="l">
              <a:defRPr sz="3600" b="1" i="0" baseline="0">
                <a:solidFill>
                  <a:schemeClr val="bg1"/>
                </a:solidFill>
                <a:latin typeface="Calibri" charset="0"/>
                <a:ea typeface="Calibri" charset="0"/>
                <a:cs typeface="Calibri" charset="0"/>
              </a:defRPr>
            </a:lvl1pPr>
          </a:lstStyle>
          <a:p>
            <a:r>
              <a:rPr lang="en-US" dirty="0"/>
              <a:t>CLICK TO EDIT TEXT</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2668"/>
          <a:stretch/>
        </p:blipFill>
        <p:spPr>
          <a:xfrm>
            <a:off x="0" y="5231556"/>
            <a:ext cx="9144000" cy="498929"/>
          </a:xfrm>
          <a:prstGeom prst="rect">
            <a:avLst/>
          </a:prstGeom>
        </p:spPr>
      </p:pic>
    </p:spTree>
    <p:extLst>
      <p:ext uri="{BB962C8B-B14F-4D97-AF65-F5344CB8AC3E}">
        <p14:creationId xmlns:p14="http://schemas.microsoft.com/office/powerpoint/2010/main" val="1856511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
        <p:nvSpPr>
          <p:cNvPr id="3" name="Rectangle 2"/>
          <p:cNvSpPr/>
          <p:nvPr userDrawn="1"/>
        </p:nvSpPr>
        <p:spPr>
          <a:xfrm>
            <a:off x="1" y="0"/>
            <a:ext cx="9143997" cy="169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3206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ORAN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9187"/>
          <a:stretch/>
        </p:blipFill>
        <p:spPr>
          <a:xfrm>
            <a:off x="0" y="1315844"/>
            <a:ext cx="9142984" cy="5542156"/>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0227372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CKNOWLEGM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ACKNOWLEDGMENTS</a:t>
            </a:r>
          </a:p>
        </p:txBody>
      </p:sp>
      <p:sp>
        <p:nvSpPr>
          <p:cNvPr id="8" name="Text Placeholder 2"/>
          <p:cNvSpPr>
            <a:spLocks noGrp="1"/>
          </p:cNvSpPr>
          <p:nvPr>
            <p:ph idx="1" hasCustomPrompt="1"/>
          </p:nvPr>
        </p:nvSpPr>
        <p:spPr>
          <a:xfrm>
            <a:off x="457201" y="1828802"/>
            <a:ext cx="8363415" cy="2523055"/>
          </a:xfrm>
          <a:prstGeom prst="rect">
            <a:avLst/>
          </a:prstGeom>
        </p:spPr>
        <p:txBody>
          <a:bodyPr vert="horz" lIns="91440" tIns="45720" rIns="91440" bIns="45720" rtlCol="0">
            <a:normAutofit/>
          </a:bodyPr>
          <a:lstStyle/>
          <a:p>
            <a:pPr lvl="0"/>
            <a:r>
              <a:rPr lang="en-US" dirty="0"/>
              <a:t>Click to edit text</a:t>
            </a:r>
          </a:p>
        </p:txBody>
      </p:sp>
    </p:spTree>
    <p:extLst>
      <p:ext uri="{BB962C8B-B14F-4D97-AF65-F5344CB8AC3E}">
        <p14:creationId xmlns:p14="http://schemas.microsoft.com/office/powerpoint/2010/main" val="328204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_CONTENT_ORANG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19187"/>
          <a:stretch/>
        </p:blipFill>
        <p:spPr>
          <a:xfrm>
            <a:off x="0" y="1315844"/>
            <a:ext cx="9142984" cy="5542156"/>
          </a:xfrm>
          <a:prstGeom prst="rect">
            <a:avLst/>
          </a:prstGeom>
        </p:spPr>
      </p:pic>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313020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LE_TWO CONTENT_ORAN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9187"/>
          <a:stretch/>
        </p:blipFill>
        <p:spPr>
          <a:xfrm>
            <a:off x="0" y="1315844"/>
            <a:ext cx="9142984" cy="5542156"/>
          </a:xfrm>
          <a:prstGeom prst="rect">
            <a:avLst/>
          </a:prstGeom>
        </p:spPr>
      </p:pic>
      <p:sp>
        <p:nvSpPr>
          <p:cNvPr id="2" name="Title 1"/>
          <p:cNvSpPr>
            <a:spLocks noGrp="1"/>
          </p:cNvSpPr>
          <p:nvPr>
            <p:ph type="title" hasCustomPrompt="1"/>
          </p:nvPr>
        </p:nvSpPr>
        <p:spPr>
          <a:xfrm>
            <a:off x="457200" y="457200"/>
            <a:ext cx="8307658" cy="638484"/>
          </a:xfrm>
        </p:spPr>
        <p:txBody>
          <a:bodyPr/>
          <a:lstStyle/>
          <a:p>
            <a:r>
              <a:rPr lang="en-US" dirty="0"/>
              <a:t>CLICK TO EDIT MASTER TITLE</a:t>
            </a:r>
          </a:p>
        </p:txBody>
      </p:sp>
      <p:sp>
        <p:nvSpPr>
          <p:cNvPr id="3" name="Content Placeholder 2"/>
          <p:cNvSpPr>
            <a:spLocks noGrp="1"/>
          </p:cNvSpPr>
          <p:nvPr>
            <p:ph sz="half" idx="1"/>
          </p:nvPr>
        </p:nvSpPr>
        <p:spPr>
          <a:xfrm>
            <a:off x="457200"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0058" y="1828800"/>
            <a:ext cx="4114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8C03FB13-5BAA-C348-B73E-043EACC7FB9F}" type="slidenum">
              <a:rPr lang="en-US" smtClean="0"/>
              <a:t>‹#›</a:t>
            </a:fld>
            <a:endParaRPr lang="en-US"/>
          </a:p>
        </p:txBody>
      </p:sp>
    </p:spTree>
    <p:extLst>
      <p:ext uri="{BB962C8B-B14F-4D97-AF65-F5344CB8AC3E}">
        <p14:creationId xmlns:p14="http://schemas.microsoft.com/office/powerpoint/2010/main" val="1198625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image" Target="../media/image1.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7">
            <a:extLst>
              <a:ext uri="{28A0092B-C50C-407E-A947-70E740481C1C}">
                <a14:useLocalDpi xmlns:a14="http://schemas.microsoft.com/office/drawing/2010/main" val="0"/>
              </a:ext>
            </a:extLst>
          </a:blip>
          <a:srcRect b="80000"/>
          <a:stretch/>
        </p:blipFill>
        <p:spPr>
          <a:xfrm>
            <a:off x="0" y="0"/>
            <a:ext cx="9142984" cy="1371600"/>
          </a:xfrm>
          <a:prstGeom prst="rect">
            <a:avLst/>
          </a:prstGeom>
        </p:spPr>
      </p:pic>
      <p:sp>
        <p:nvSpPr>
          <p:cNvPr id="2" name="Title Placeholder 1"/>
          <p:cNvSpPr>
            <a:spLocks noGrp="1"/>
          </p:cNvSpPr>
          <p:nvPr>
            <p:ph type="title"/>
          </p:nvPr>
        </p:nvSpPr>
        <p:spPr>
          <a:xfrm>
            <a:off x="457200" y="457200"/>
            <a:ext cx="8307658" cy="638484"/>
          </a:xfrm>
          <a:prstGeom prst="rect">
            <a:avLst/>
          </a:prstGeom>
        </p:spPr>
        <p:txBody>
          <a:bodyPr vert="horz" lIns="91440" tIns="45720" rIns="91440" bIns="45720" rtlCol="0" anchor="t" anchorCtr="0">
            <a:normAutofit/>
          </a:bodyPr>
          <a:lstStyle/>
          <a:p>
            <a:r>
              <a:rPr lang="en-US" dirty="0"/>
              <a:t>CLICK TO EDIT MASTER TITLE</a:t>
            </a:r>
          </a:p>
        </p:txBody>
      </p:sp>
      <p:sp>
        <p:nvSpPr>
          <p:cNvPr id="3" name="Text Placeholder 2"/>
          <p:cNvSpPr>
            <a:spLocks noGrp="1"/>
          </p:cNvSpPr>
          <p:nvPr>
            <p:ph type="body" idx="1"/>
          </p:nvPr>
        </p:nvSpPr>
        <p:spPr>
          <a:xfrm>
            <a:off x="457200" y="1828800"/>
            <a:ext cx="8363415" cy="37635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854641" y="6356351"/>
            <a:ext cx="965974" cy="365125"/>
          </a:xfrm>
          <a:prstGeom prst="rect">
            <a:avLst/>
          </a:prstGeom>
        </p:spPr>
        <p:txBody>
          <a:bodyPr vert="horz" lIns="91440" tIns="45720" rIns="91440" bIns="45720" rtlCol="0" anchor="ctr"/>
          <a:lstStyle>
            <a:lvl1pPr algn="r">
              <a:defRPr sz="1200" b="1">
                <a:solidFill>
                  <a:srgbClr val="15406D"/>
                </a:solidFill>
              </a:defRPr>
            </a:lvl1pPr>
          </a:lstStyle>
          <a:p>
            <a:fld id="{8C03FB13-5BAA-C348-B73E-043EACC7FB9F}" type="slidenum">
              <a:rPr lang="en-US" smtClean="0"/>
              <a:pPr/>
              <a:t>‹#›</a:t>
            </a:fld>
            <a:r>
              <a:rPr lang="en-US"/>
              <a:t> </a:t>
            </a:r>
            <a:endParaRPr lang="en-US" dirty="0"/>
          </a:p>
        </p:txBody>
      </p:sp>
    </p:spTree>
    <p:extLst>
      <p:ext uri="{BB962C8B-B14F-4D97-AF65-F5344CB8AC3E}">
        <p14:creationId xmlns:p14="http://schemas.microsoft.com/office/powerpoint/2010/main" val="258146324"/>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2" r:id="rId3"/>
    <p:sldLayoutId id="2147483679" r:id="rId4"/>
    <p:sldLayoutId id="2147483680" r:id="rId5"/>
    <p:sldLayoutId id="2147483685" r:id="rId6"/>
    <p:sldLayoutId id="2147483662" r:id="rId7"/>
    <p:sldLayoutId id="2147483673" r:id="rId8"/>
    <p:sldLayoutId id="2147483664" r:id="rId9"/>
    <p:sldLayoutId id="2147483690" r:id="rId10"/>
    <p:sldLayoutId id="2147483695" r:id="rId11"/>
    <p:sldLayoutId id="2147483696" r:id="rId12"/>
    <p:sldLayoutId id="2147483691" r:id="rId13"/>
    <p:sldLayoutId id="2147483697" r:id="rId14"/>
    <p:sldLayoutId id="2147483698" r:id="rId15"/>
    <p:sldLayoutId id="2147483692" r:id="rId16"/>
    <p:sldLayoutId id="2147483699" r:id="rId17"/>
    <p:sldLayoutId id="2147483700" r:id="rId18"/>
    <p:sldLayoutId id="2147483693" r:id="rId19"/>
    <p:sldLayoutId id="2147483701" r:id="rId20"/>
    <p:sldLayoutId id="2147483702" r:id="rId21"/>
    <p:sldLayoutId id="2147483703" r:id="rId22"/>
    <p:sldLayoutId id="2147483704" r:id="rId23"/>
    <p:sldLayoutId id="2147483705" r:id="rId24"/>
    <p:sldLayoutId id="2147483666" r:id="rId25"/>
    <p:sldLayoutId id="2147483675" r:id="rId26"/>
    <p:sldLayoutId id="2147483677" r:id="rId27"/>
    <p:sldLayoutId id="2147483686" r:id="rId28"/>
    <p:sldLayoutId id="2147483687" r:id="rId29"/>
    <p:sldLayoutId id="2147483688" r:id="rId30"/>
    <p:sldLayoutId id="2147483706" r:id="rId31"/>
    <p:sldLayoutId id="2147483689" r:id="rId32"/>
    <p:sldLayoutId id="2147483694" r:id="rId33"/>
    <p:sldLayoutId id="2147483676" r:id="rId34"/>
    <p:sldLayoutId id="2147483674" r:id="rId35"/>
  </p:sldLayoutIdLst>
  <p:hf hdr="0" ftr="0" dt="0"/>
  <p:txStyles>
    <p:titleStyle>
      <a:lvl1pPr algn="l" defTabSz="914400" rtl="0" eaLnBrk="1" latinLnBrk="0" hangingPunct="1">
        <a:lnSpc>
          <a:spcPct val="90000"/>
        </a:lnSpc>
        <a:spcBef>
          <a:spcPct val="0"/>
        </a:spcBef>
        <a:buNone/>
        <a:defRPr sz="3600" b="1" i="0" kern="1200">
          <a:solidFill>
            <a:srgbClr val="0D717E"/>
          </a:solidFill>
          <a:latin typeface="Calibri" charset="0"/>
          <a:ea typeface="Calibri" charset="0"/>
          <a:cs typeface="Calibri" charset="0"/>
        </a:defRPr>
      </a:lvl1pPr>
    </p:titleStyle>
    <p:bodyStyle>
      <a:lvl1pPr marL="0" indent="0" algn="l" defTabSz="914400" rtl="0" eaLnBrk="1" latinLnBrk="0" hangingPunct="1">
        <a:lnSpc>
          <a:spcPct val="90000"/>
        </a:lnSpc>
        <a:spcBef>
          <a:spcPts val="1000"/>
        </a:spcBef>
        <a:buFontTx/>
        <a:buNone/>
        <a:defRPr sz="2400" b="1" kern="1200">
          <a:solidFill>
            <a:srgbClr val="15406D"/>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rgbClr val="15406D"/>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2400" kern="1200">
          <a:solidFill>
            <a:srgbClr val="15406D"/>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2000" kern="1200">
          <a:solidFill>
            <a:srgbClr val="15406D"/>
          </a:solidFill>
          <a:latin typeface="+mn-lt"/>
          <a:ea typeface="+mn-ea"/>
          <a:cs typeface="+mn-cs"/>
        </a:defRPr>
      </a:lvl4pPr>
      <a:lvl5pPr marL="2057400" indent="-228600" algn="l" defTabSz="914400" rtl="0" eaLnBrk="1" latinLnBrk="0" hangingPunct="1">
        <a:lnSpc>
          <a:spcPct val="90000"/>
        </a:lnSpc>
        <a:spcBef>
          <a:spcPts val="500"/>
        </a:spcBef>
        <a:buFont typeface=".AppleSystemUIFont" charset="-120"/>
        <a:buChar char="–"/>
        <a:defRPr sz="2000" kern="1200">
          <a:solidFill>
            <a:srgbClr val="15406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7">
            <a:extLst>
              <a:ext uri="{28A0092B-C50C-407E-A947-70E740481C1C}">
                <a14:useLocalDpi xmlns:a14="http://schemas.microsoft.com/office/drawing/2010/main" val="0"/>
              </a:ext>
            </a:extLst>
          </a:blip>
          <a:srcRect b="80000"/>
          <a:stretch/>
        </p:blipFill>
        <p:spPr>
          <a:xfrm>
            <a:off x="0" y="0"/>
            <a:ext cx="9142984" cy="1371600"/>
          </a:xfrm>
          <a:prstGeom prst="rect">
            <a:avLst/>
          </a:prstGeom>
        </p:spPr>
      </p:pic>
      <p:sp>
        <p:nvSpPr>
          <p:cNvPr id="2" name="Title Placeholder 1"/>
          <p:cNvSpPr>
            <a:spLocks noGrp="1"/>
          </p:cNvSpPr>
          <p:nvPr>
            <p:ph type="title"/>
          </p:nvPr>
        </p:nvSpPr>
        <p:spPr>
          <a:xfrm>
            <a:off x="457200" y="457200"/>
            <a:ext cx="8307658" cy="638484"/>
          </a:xfrm>
          <a:prstGeom prst="rect">
            <a:avLst/>
          </a:prstGeom>
        </p:spPr>
        <p:txBody>
          <a:bodyPr vert="horz" lIns="91440" tIns="45720" rIns="91440" bIns="45720" rtlCol="0" anchor="t" anchorCtr="0">
            <a:normAutofit/>
          </a:bodyPr>
          <a:lstStyle/>
          <a:p>
            <a:r>
              <a:rPr lang="en-US" dirty="0"/>
              <a:t>CLICK TO EDIT MASTER TITLE</a:t>
            </a:r>
          </a:p>
        </p:txBody>
      </p:sp>
      <p:sp>
        <p:nvSpPr>
          <p:cNvPr id="3" name="Text Placeholder 2"/>
          <p:cNvSpPr>
            <a:spLocks noGrp="1"/>
          </p:cNvSpPr>
          <p:nvPr>
            <p:ph type="body" idx="1"/>
          </p:nvPr>
        </p:nvSpPr>
        <p:spPr>
          <a:xfrm>
            <a:off x="457201" y="1828800"/>
            <a:ext cx="8363415" cy="37635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854642" y="6356353"/>
            <a:ext cx="965974" cy="365125"/>
          </a:xfrm>
          <a:prstGeom prst="rect">
            <a:avLst/>
          </a:prstGeom>
        </p:spPr>
        <p:txBody>
          <a:bodyPr vert="horz" lIns="91440" tIns="45720" rIns="91440" bIns="45720" rtlCol="0" anchor="ctr"/>
          <a:lstStyle>
            <a:lvl1pPr algn="r">
              <a:defRPr sz="1200" b="1">
                <a:solidFill>
                  <a:srgbClr val="15406D"/>
                </a:solidFill>
              </a:defRPr>
            </a:lvl1pPr>
          </a:lstStyle>
          <a:p>
            <a:fld id="{8C03FB13-5BAA-C348-B73E-043EACC7FB9F}" type="slidenum">
              <a:rPr lang="en-US" smtClean="0"/>
              <a:pPr/>
              <a:t>‹#›</a:t>
            </a:fld>
            <a:r>
              <a:rPr lang="en-US"/>
              <a:t> </a:t>
            </a:r>
            <a:endParaRPr lang="en-US" dirty="0"/>
          </a:p>
        </p:txBody>
      </p:sp>
    </p:spTree>
    <p:extLst>
      <p:ext uri="{BB962C8B-B14F-4D97-AF65-F5344CB8AC3E}">
        <p14:creationId xmlns:p14="http://schemas.microsoft.com/office/powerpoint/2010/main" val="210002876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Lst>
  <p:hf hdr="0" ftr="0" dt="0"/>
  <p:txStyles>
    <p:titleStyle>
      <a:lvl1pPr algn="l" defTabSz="914400" rtl="0" eaLnBrk="1" latinLnBrk="0" hangingPunct="1">
        <a:lnSpc>
          <a:spcPct val="90000"/>
        </a:lnSpc>
        <a:spcBef>
          <a:spcPct val="0"/>
        </a:spcBef>
        <a:buNone/>
        <a:defRPr sz="3600" b="1" i="0" kern="1200">
          <a:solidFill>
            <a:srgbClr val="0D717E"/>
          </a:solidFill>
          <a:latin typeface="Calibri" charset="0"/>
          <a:ea typeface="Calibri" charset="0"/>
          <a:cs typeface="Calibri" charset="0"/>
        </a:defRPr>
      </a:lvl1pPr>
    </p:titleStyle>
    <p:bodyStyle>
      <a:lvl1pPr marL="0" indent="0" algn="l" defTabSz="914400" rtl="0" eaLnBrk="1" latinLnBrk="0" hangingPunct="1">
        <a:lnSpc>
          <a:spcPct val="90000"/>
        </a:lnSpc>
        <a:spcBef>
          <a:spcPts val="1000"/>
        </a:spcBef>
        <a:buFontTx/>
        <a:buNone/>
        <a:defRPr sz="2400" b="1" kern="1200">
          <a:solidFill>
            <a:srgbClr val="15406D"/>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kern="1200">
          <a:solidFill>
            <a:srgbClr val="15406D"/>
          </a:solidFill>
          <a:latin typeface="+mn-lt"/>
          <a:ea typeface="+mn-ea"/>
          <a:cs typeface="+mn-cs"/>
        </a:defRPr>
      </a:lvl2pPr>
      <a:lvl3pPr marL="1143000" indent="-228600" algn="l" defTabSz="914400" rtl="0" eaLnBrk="1" latinLnBrk="0" hangingPunct="1">
        <a:lnSpc>
          <a:spcPct val="90000"/>
        </a:lnSpc>
        <a:spcBef>
          <a:spcPts val="500"/>
        </a:spcBef>
        <a:buFont typeface=".AppleSystemUIFont" charset="-120"/>
        <a:buChar char="–"/>
        <a:defRPr sz="2400" kern="1200">
          <a:solidFill>
            <a:srgbClr val="15406D"/>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2000" kern="1200">
          <a:solidFill>
            <a:srgbClr val="15406D"/>
          </a:solidFill>
          <a:latin typeface="+mn-lt"/>
          <a:ea typeface="+mn-ea"/>
          <a:cs typeface="+mn-cs"/>
        </a:defRPr>
      </a:lvl4pPr>
      <a:lvl5pPr marL="2057400" indent="-228600" algn="l" defTabSz="914400" rtl="0" eaLnBrk="1" latinLnBrk="0" hangingPunct="1">
        <a:lnSpc>
          <a:spcPct val="90000"/>
        </a:lnSpc>
        <a:spcBef>
          <a:spcPts val="500"/>
        </a:spcBef>
        <a:buFont typeface=".AppleSystemUIFont" charset="-120"/>
        <a:buChar char="–"/>
        <a:defRPr sz="2000" kern="1200">
          <a:solidFill>
            <a:srgbClr val="15406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5.xml"/><Relationship Id="rId5" Type="http://schemas.openxmlformats.org/officeDocument/2006/relationships/image" Target="../media/image21.png"/><Relationship Id="rId4" Type="http://schemas.openxmlformats.org/officeDocument/2006/relationships/image" Target="../media/image28.wmf"/></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hyperlink" Target="https://www.ntdenvision.org/sites/default/files/docs/EnvisionTechBrief_Investigating%20Survey_Outcomes_WEB.pdf" TargetMode="External"/><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hyperlink" Target="https://www.ntdtoolbox.org/toolbox-search/lf-subdistrict-data-collection-tool" TargetMode="External"/><Relationship Id="rId5" Type="http://schemas.openxmlformats.org/officeDocument/2006/relationships/hyperlink" Target="https://www.ntdenvision.org/sites/default/files/docs/envisiontechbrief_senegal_v9-web_0.pdf" TargetMode="External"/><Relationship Id="rId4" Type="http://schemas.openxmlformats.org/officeDocument/2006/relationships/hyperlink" Target="https://www.ntdenvision.org/sites/default/files/docs/EnvisionTechBrief_DossierDev_WEB.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p:txBody>
          <a:bodyPr>
            <a:normAutofit/>
          </a:bodyPr>
          <a:lstStyle/>
          <a:p>
            <a:r>
              <a:rPr lang="en-GB" dirty="0"/>
              <a:t>LF NGO Working Group Meeting, NNN</a:t>
            </a:r>
            <a:endParaRPr lang="en-US" dirty="0"/>
          </a:p>
        </p:txBody>
      </p:sp>
      <p:sp>
        <p:nvSpPr>
          <p:cNvPr id="8" name="Title 7"/>
          <p:cNvSpPr>
            <a:spLocks noGrp="1"/>
          </p:cNvSpPr>
          <p:nvPr>
            <p:ph type="title"/>
          </p:nvPr>
        </p:nvSpPr>
        <p:spPr/>
        <p:txBody>
          <a:bodyPr/>
          <a:lstStyle/>
          <a:p>
            <a:r>
              <a:rPr lang="en-US" dirty="0"/>
              <a:t>Liverpool, September 2019</a:t>
            </a:r>
            <a:br>
              <a:rPr lang="en-US" dirty="0"/>
            </a:br>
            <a:r>
              <a:rPr lang="en-US" dirty="0"/>
              <a:t>M Baker</a:t>
            </a:r>
          </a:p>
        </p:txBody>
      </p:sp>
      <p:grpSp>
        <p:nvGrpSpPr>
          <p:cNvPr id="3" name="Group 2"/>
          <p:cNvGrpSpPr/>
          <p:nvPr/>
        </p:nvGrpSpPr>
        <p:grpSpPr>
          <a:xfrm>
            <a:off x="189016" y="5826475"/>
            <a:ext cx="8731950" cy="1153977"/>
            <a:chOff x="189016" y="5826475"/>
            <a:chExt cx="8731950" cy="1153977"/>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016" y="5946218"/>
              <a:ext cx="2350643" cy="914400"/>
            </a:xfrm>
            <a:prstGeom prst="rect">
              <a:avLst/>
            </a:prstGeom>
          </p:spPr>
        </p:pic>
        <p:pic>
          <p:nvPicPr>
            <p:cNvPr id="5" name="Picture 48" descr="large RBG logo"/>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65" t="-5708" r="-2097" b="-10527"/>
            <a:stretch>
              <a:fillRect/>
            </a:stretch>
          </p:blipFill>
          <p:spPr bwMode="auto">
            <a:xfrm>
              <a:off x="7177487" y="5826475"/>
              <a:ext cx="1743479" cy="11539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32251" y="6110859"/>
              <a:ext cx="886367" cy="561366"/>
            </a:xfrm>
            <a:prstGeom prst="rect">
              <a:avLst/>
            </a:prstGeom>
          </p:spPr>
        </p:pic>
      </p:grpSp>
    </p:spTree>
    <p:extLst>
      <p:ext uri="{BB962C8B-B14F-4D97-AF65-F5344CB8AC3E}">
        <p14:creationId xmlns:p14="http://schemas.microsoft.com/office/powerpoint/2010/main" val="1325300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343E1B-08C5-4319-AB2C-29A61A105C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3FB13-5BAA-C348-B73E-043EACC7FB9F}" type="slidenum">
              <a:rPr kumimoji="0" lang="en-US" sz="1200" b="1" i="0" u="none" strike="noStrike" kern="1200" cap="none" spc="0" normalizeH="0" baseline="0" noProof="0" smtClean="0">
                <a:ln>
                  <a:noFill/>
                </a:ln>
                <a:solidFill>
                  <a:srgbClr val="15406D"/>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srgbClr val="15406D"/>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E9F7EE-9A6D-4751-A432-A393D9041934}"/>
              </a:ext>
            </a:extLst>
          </p:cNvPr>
          <p:cNvSpPr/>
          <p:nvPr/>
        </p:nvSpPr>
        <p:spPr>
          <a:xfrm>
            <a:off x="-1" y="1271207"/>
            <a:ext cx="4572001" cy="3853686"/>
          </a:xfrm>
          <a:prstGeom prst="rect">
            <a:avLst/>
          </a:prstGeom>
          <a:solidFill>
            <a:schemeClr val="bg1">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4F80A55E-73B0-4E99-9FAB-050D4F6E1116}"/>
              </a:ext>
            </a:extLst>
          </p:cNvPr>
          <p:cNvSpPr>
            <a:spLocks noGrp="1"/>
          </p:cNvSpPr>
          <p:nvPr>
            <p:ph type="title"/>
          </p:nvPr>
        </p:nvSpPr>
        <p:spPr>
          <a:xfrm>
            <a:off x="155643" y="1984444"/>
            <a:ext cx="4280169" cy="3728967"/>
          </a:xfrm>
        </p:spPr>
        <p:txBody>
          <a:bodyPr>
            <a:normAutofit/>
          </a:bodyPr>
          <a:lstStyle/>
          <a:p>
            <a:pPr algn="ctr"/>
            <a:r>
              <a:rPr lang="en-US" b="0" dirty="0"/>
              <a:t>Support countries </a:t>
            </a:r>
            <a:br>
              <a:rPr lang="en-US" b="0" dirty="0"/>
            </a:br>
            <a:r>
              <a:rPr lang="en-US" b="0" dirty="0"/>
              <a:t>to eliminate and/or control NTDs with proven, cost-effective public health interventions </a:t>
            </a:r>
          </a:p>
        </p:txBody>
      </p:sp>
      <p:sp>
        <p:nvSpPr>
          <p:cNvPr id="7" name="Slide Number Placeholder 2">
            <a:extLst>
              <a:ext uri="{FF2B5EF4-FFF2-40B4-BE49-F238E27FC236}">
                <a16:creationId xmlns:a16="http://schemas.microsoft.com/office/drawing/2014/main" id="{748CA2A1-8F74-4947-8C72-9C9AC8934E36}"/>
              </a:ext>
            </a:extLst>
          </p:cNvPr>
          <p:cNvSpPr txBox="1">
            <a:spLocks/>
          </p:cNvSpPr>
          <p:nvPr/>
        </p:nvSpPr>
        <p:spPr>
          <a:xfrm>
            <a:off x="7854642" y="6356353"/>
            <a:ext cx="965974"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1540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03FB13-5BAA-C348-B73E-043EACC7FB9F}" type="slidenum">
              <a:rPr kumimoji="0" lang="en-US" sz="1200" b="1" i="0" u="none" strike="noStrike" kern="1200" cap="none" spc="0" normalizeH="0" baseline="0" noProof="0" smtClean="0">
                <a:ln>
                  <a:noFill/>
                </a:ln>
                <a:solidFill>
                  <a:srgbClr val="15406D"/>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a:ln>
                <a:noFill/>
              </a:ln>
              <a:solidFill>
                <a:srgbClr val="15406D"/>
              </a:solidFill>
              <a:effectLst/>
              <a:uLnTx/>
              <a:uFillTx/>
              <a:latin typeface="Calibri" panose="020F0502020204030204"/>
              <a:ea typeface="+mn-ea"/>
              <a:cs typeface="+mn-cs"/>
            </a:endParaRPr>
          </a:p>
        </p:txBody>
      </p:sp>
      <p:sp>
        <p:nvSpPr>
          <p:cNvPr id="8" name="Picture Placeholder 3">
            <a:extLst>
              <a:ext uri="{FF2B5EF4-FFF2-40B4-BE49-F238E27FC236}">
                <a16:creationId xmlns:a16="http://schemas.microsoft.com/office/drawing/2014/main" id="{9EA68556-A404-4777-832F-1E90A253945F}"/>
              </a:ext>
            </a:extLst>
          </p:cNvPr>
          <p:cNvSpPr>
            <a:spLocks noGrp="1"/>
          </p:cNvSpPr>
          <p:nvPr>
            <p:ph type="pic" sz="quarter" idx="13"/>
          </p:nvPr>
        </p:nvSpPr>
        <p:spPr>
          <a:xfrm>
            <a:off x="4572000" y="0"/>
            <a:ext cx="4572000" cy="6858000"/>
          </a:xfrm>
        </p:spPr>
      </p:sp>
      <p:pic>
        <p:nvPicPr>
          <p:cNvPr id="9" name="Picture 8">
            <a:extLst>
              <a:ext uri="{FF2B5EF4-FFF2-40B4-BE49-F238E27FC236}">
                <a16:creationId xmlns:a16="http://schemas.microsoft.com/office/drawing/2014/main" id="{58CFB7EB-DC5D-49BB-9F23-E5D73C4DD5D8}"/>
              </a:ext>
            </a:extLst>
          </p:cNvPr>
          <p:cNvPicPr>
            <a:picLocks noChangeAspect="1"/>
          </p:cNvPicPr>
          <p:nvPr/>
        </p:nvPicPr>
        <p:blipFill rotWithShape="1">
          <a:blip r:embed="rId3"/>
          <a:srcRect l="24914" t="6793" r="36679" b="6793"/>
          <a:stretch/>
        </p:blipFill>
        <p:spPr>
          <a:xfrm>
            <a:off x="4572000" y="0"/>
            <a:ext cx="4572000" cy="6858000"/>
          </a:xfrm>
          <a:prstGeom prst="rect">
            <a:avLst/>
          </a:prstGeom>
        </p:spPr>
      </p:pic>
      <p:sp>
        <p:nvSpPr>
          <p:cNvPr id="10" name="TextBox 9">
            <a:extLst>
              <a:ext uri="{FF2B5EF4-FFF2-40B4-BE49-F238E27FC236}">
                <a16:creationId xmlns:a16="http://schemas.microsoft.com/office/drawing/2014/main" id="{70C6A693-7AE0-4A9F-A4C9-BBEB457ABD36}"/>
              </a:ext>
            </a:extLst>
          </p:cNvPr>
          <p:cNvSpPr txBox="1"/>
          <p:nvPr/>
        </p:nvSpPr>
        <p:spPr>
          <a:xfrm>
            <a:off x="895215" y="1271207"/>
            <a:ext cx="280102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rPr>
              <a:t>Program Goal</a:t>
            </a:r>
          </a:p>
        </p:txBody>
      </p:sp>
    </p:spTree>
    <p:extLst>
      <p:ext uri="{BB962C8B-B14F-4D97-AF65-F5344CB8AC3E}">
        <p14:creationId xmlns:p14="http://schemas.microsoft.com/office/powerpoint/2010/main" val="297901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F23A1D-BFAA-4335-8321-92A20D29C833}"/>
              </a:ext>
            </a:extLst>
          </p:cNvPr>
          <p:cNvSpPr/>
          <p:nvPr/>
        </p:nvSpPr>
        <p:spPr>
          <a:xfrm>
            <a:off x="408336" y="3764846"/>
            <a:ext cx="8327327" cy="300082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Period of Performance: September 17, 2018 – September 16, 2023</a:t>
            </a:r>
          </a:p>
          <a:p>
            <a:pPr marL="285750" indent="-285750">
              <a:spcAft>
                <a:spcPts val="600"/>
              </a:spcAft>
              <a:buFont typeface="Arial" panose="020B0604020202020204" pitchFamily="34" charset="0"/>
              <a:buChar char="•"/>
              <a:defRPr/>
            </a:pPr>
            <a:r>
              <a:rPr lang="en-US" sz="2000" dirty="0">
                <a:solidFill>
                  <a:schemeClr val="bg1"/>
                </a:solidFill>
                <a:latin typeface="Gill Sans MT" panose="020B0502020104020203" pitchFamily="34" charset="0"/>
              </a:rPr>
              <a:t>Total estimated Federal/USAID: </a:t>
            </a:r>
            <a:r>
              <a:rPr lang="en-US" sz="2000" b="1" dirty="0">
                <a:solidFill>
                  <a:schemeClr val="bg1"/>
                </a:solidFill>
                <a:latin typeface="Gill Sans MT" panose="020B0502020104020203" pitchFamily="34" charset="0"/>
              </a:rPr>
              <a:t>$295,838,220.00</a:t>
            </a:r>
            <a:endParaRPr kumimoji="0" lang="en-US" sz="20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a:p>
            <a:pPr marL="285750" indent="-285750">
              <a:spcAft>
                <a:spcPts val="600"/>
              </a:spcAft>
              <a:buFont typeface="Arial" panose="020B0604020202020204" pitchFamily="34" charset="0"/>
              <a:buChar char="•"/>
              <a:defRPr/>
            </a:pPr>
            <a:r>
              <a:rPr lang="en-US" sz="2000" dirty="0">
                <a:solidFill>
                  <a:srgbClr val="FFFFFF"/>
                </a:solidFill>
                <a:latin typeface="Gill Sans MT" panose="020B0502020104020203" pitchFamily="34" charset="0"/>
              </a:rPr>
              <a:t>Centrally funded and managed by USAID Washington DC</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One year overlap with ENVISION in FY19</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13 countries globally: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Africa: DRC, </a:t>
            </a:r>
            <a:r>
              <a:rPr kumimoji="0" lang="en-US" sz="18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Ethiopia</a:t>
            </a:r>
            <a:r>
              <a:rPr kumimoji="0" lang="en-US" sz="18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 Mozambique, </a:t>
            </a:r>
            <a:r>
              <a:rPr kumimoji="0" lang="en-US" sz="18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Nigeria, Tanzania, Uganda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Asia: </a:t>
            </a:r>
            <a:r>
              <a:rPr kumimoji="0" lang="en-US" sz="18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Bangladesh, Indonesia, Laos, Nepal, Philippines, Vietnam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Latin America and the Caribbean: </a:t>
            </a:r>
            <a:r>
              <a:rPr kumimoji="0" lang="en-US" sz="18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Haiti</a:t>
            </a:r>
          </a:p>
        </p:txBody>
      </p:sp>
      <p:sp>
        <p:nvSpPr>
          <p:cNvPr id="3" name="Slide Number Placeholder 2">
            <a:extLst>
              <a:ext uri="{FF2B5EF4-FFF2-40B4-BE49-F238E27FC236}">
                <a16:creationId xmlns:a16="http://schemas.microsoft.com/office/drawing/2014/main" id="{7907BCF5-7ED4-424F-986D-5FFF9B594F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3FB13-5BAA-C348-B73E-043EACC7FB9F}" type="slidenum">
              <a:rPr kumimoji="0" lang="en-US" sz="1200" b="1" i="0" u="none" strike="noStrike" kern="1200" cap="none" spc="0" normalizeH="0" baseline="0" noProof="0" smtClean="0">
                <a:ln>
                  <a:noFill/>
                </a:ln>
                <a:solidFill>
                  <a:srgbClr val="15406D"/>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a:ln>
                <a:noFill/>
              </a:ln>
              <a:solidFill>
                <a:srgbClr val="15406D"/>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BF3F30A-1C32-457A-909E-A3D68D9102F0}"/>
              </a:ext>
            </a:extLst>
          </p:cNvPr>
          <p:cNvSpPr/>
          <p:nvPr/>
        </p:nvSpPr>
        <p:spPr>
          <a:xfrm>
            <a:off x="-1143" y="-1"/>
            <a:ext cx="9145143" cy="3764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C85D626-5376-4936-96FA-C51E34F7FA5E}"/>
              </a:ext>
            </a:extLst>
          </p:cNvPr>
          <p:cNvSpPr/>
          <p:nvPr/>
        </p:nvSpPr>
        <p:spPr>
          <a:xfrm>
            <a:off x="-1143" y="3064476"/>
            <a:ext cx="9144000" cy="703506"/>
          </a:xfrm>
          <a:prstGeom prst="rect">
            <a:avLst/>
          </a:prstGeom>
          <a:solidFill>
            <a:schemeClr val="tx2">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sp>
        <p:nvSpPr>
          <p:cNvPr id="8" name="TextBox 7">
            <a:extLst>
              <a:ext uri="{FF2B5EF4-FFF2-40B4-BE49-F238E27FC236}">
                <a16:creationId xmlns:a16="http://schemas.microsoft.com/office/drawing/2014/main" id="{F72A3976-8968-40DC-A24A-7C3E15E018FF}"/>
              </a:ext>
            </a:extLst>
          </p:cNvPr>
          <p:cNvSpPr txBox="1"/>
          <p:nvPr/>
        </p:nvSpPr>
        <p:spPr>
          <a:xfrm>
            <a:off x="408336" y="3216174"/>
            <a:ext cx="54131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Act to End NTDs | East Program Overview:</a:t>
            </a:r>
          </a:p>
        </p:txBody>
      </p:sp>
      <p:pic>
        <p:nvPicPr>
          <p:cNvPr id="9" name="Picture 8">
            <a:extLst>
              <a:ext uri="{FF2B5EF4-FFF2-40B4-BE49-F238E27FC236}">
                <a16:creationId xmlns:a16="http://schemas.microsoft.com/office/drawing/2014/main" id="{69D4B010-98C1-472A-9EAE-CAE31A446EBA}"/>
              </a:ext>
            </a:extLst>
          </p:cNvPr>
          <p:cNvPicPr>
            <a:picLocks noChangeAspect="1"/>
          </p:cNvPicPr>
          <p:nvPr/>
        </p:nvPicPr>
        <p:blipFill>
          <a:blip r:embed="rId3"/>
          <a:stretch>
            <a:fillRect/>
          </a:stretch>
        </p:blipFill>
        <p:spPr>
          <a:xfrm>
            <a:off x="564001" y="9820"/>
            <a:ext cx="8015997" cy="3164407"/>
          </a:xfrm>
          <a:prstGeom prst="rect">
            <a:avLst/>
          </a:prstGeom>
          <a:ln>
            <a:noFill/>
          </a:ln>
        </p:spPr>
      </p:pic>
    </p:spTree>
    <p:extLst>
      <p:ext uri="{BB962C8B-B14F-4D97-AF65-F5344CB8AC3E}">
        <p14:creationId xmlns:p14="http://schemas.microsoft.com/office/powerpoint/2010/main" val="3652154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51A3A6-7E52-4E4B-954B-70DC02D8C569}"/>
              </a:ext>
            </a:extLst>
          </p:cNvPr>
          <p:cNvPicPr>
            <a:picLocks noChangeAspect="1"/>
          </p:cNvPicPr>
          <p:nvPr/>
        </p:nvPicPr>
        <p:blipFill rotWithShape="1">
          <a:blip r:embed="rId2"/>
          <a:srcRect l="80284" t="67443" r="2412" b="23888"/>
          <a:stretch/>
        </p:blipFill>
        <p:spPr>
          <a:xfrm>
            <a:off x="1753107" y="4538105"/>
            <a:ext cx="2064852" cy="775891"/>
          </a:xfrm>
          <a:prstGeom prst="rect">
            <a:avLst/>
          </a:prstGeom>
          <a:ln>
            <a:noFill/>
          </a:ln>
        </p:spPr>
      </p:pic>
      <p:sp>
        <p:nvSpPr>
          <p:cNvPr id="2" name="Title 1">
            <a:extLst>
              <a:ext uri="{FF2B5EF4-FFF2-40B4-BE49-F238E27FC236}">
                <a16:creationId xmlns:a16="http://schemas.microsoft.com/office/drawing/2014/main" id="{5FE8E5AB-BDA4-4C8B-B826-690346ABC22F}"/>
              </a:ext>
            </a:extLst>
          </p:cNvPr>
          <p:cNvSpPr>
            <a:spLocks noGrp="1"/>
          </p:cNvSpPr>
          <p:nvPr>
            <p:ph type="title"/>
          </p:nvPr>
        </p:nvSpPr>
        <p:spPr/>
        <p:txBody>
          <a:bodyPr/>
          <a:lstStyle/>
          <a:p>
            <a:r>
              <a:rPr lang="en-US" dirty="0"/>
              <a:t>Our Consortium Partners</a:t>
            </a:r>
          </a:p>
        </p:txBody>
      </p:sp>
      <p:sp>
        <p:nvSpPr>
          <p:cNvPr id="3" name="Slide Number Placeholder 2">
            <a:extLst>
              <a:ext uri="{FF2B5EF4-FFF2-40B4-BE49-F238E27FC236}">
                <a16:creationId xmlns:a16="http://schemas.microsoft.com/office/drawing/2014/main" id="{7F4597A3-A312-42BF-890B-A56ECD8B05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3FB13-5BAA-C348-B73E-043EACC7FB9F}" type="slidenum">
              <a:rPr kumimoji="0" lang="en-US" sz="1200" b="1" i="0" u="none" strike="noStrike" kern="1200" cap="none" spc="0" normalizeH="0" baseline="0" noProof="0" smtClean="0">
                <a:ln>
                  <a:noFill/>
                </a:ln>
                <a:solidFill>
                  <a:srgbClr val="15406D"/>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srgbClr val="15406D"/>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BD82767-F268-4930-98B4-4FCD60DBE18C}"/>
              </a:ext>
            </a:extLst>
          </p:cNvPr>
          <p:cNvPicPr>
            <a:picLocks noChangeAspect="1"/>
          </p:cNvPicPr>
          <p:nvPr/>
        </p:nvPicPr>
        <p:blipFill rotWithShape="1">
          <a:blip r:embed="rId2"/>
          <a:srcRect l="53178" t="81544" r="24293" b="11480"/>
          <a:stretch/>
        </p:blipFill>
        <p:spPr>
          <a:xfrm>
            <a:off x="6055494" y="4511904"/>
            <a:ext cx="2559560" cy="594501"/>
          </a:xfrm>
          <a:prstGeom prst="rect">
            <a:avLst/>
          </a:prstGeom>
          <a:ln>
            <a:noFill/>
          </a:ln>
        </p:spPr>
      </p:pic>
      <p:pic>
        <p:nvPicPr>
          <p:cNvPr id="6" name="Picture 5">
            <a:extLst>
              <a:ext uri="{FF2B5EF4-FFF2-40B4-BE49-F238E27FC236}">
                <a16:creationId xmlns:a16="http://schemas.microsoft.com/office/drawing/2014/main" id="{BED3BE24-DEDE-4610-B3FB-50F6B61AB817}"/>
              </a:ext>
            </a:extLst>
          </p:cNvPr>
          <p:cNvPicPr>
            <a:picLocks noChangeAspect="1"/>
          </p:cNvPicPr>
          <p:nvPr/>
        </p:nvPicPr>
        <p:blipFill rotWithShape="1">
          <a:blip r:embed="rId2"/>
          <a:srcRect l="24652" t="78575" r="51660" b="9019"/>
          <a:stretch/>
        </p:blipFill>
        <p:spPr>
          <a:xfrm>
            <a:off x="3550746" y="5313996"/>
            <a:ext cx="2397512" cy="941850"/>
          </a:xfrm>
          <a:prstGeom prst="rect">
            <a:avLst/>
          </a:prstGeom>
          <a:ln>
            <a:noFill/>
          </a:ln>
        </p:spPr>
      </p:pic>
      <p:pic>
        <p:nvPicPr>
          <p:cNvPr id="7" name="Picture 6">
            <a:extLst>
              <a:ext uri="{FF2B5EF4-FFF2-40B4-BE49-F238E27FC236}">
                <a16:creationId xmlns:a16="http://schemas.microsoft.com/office/drawing/2014/main" id="{D7B6565B-190B-4B35-ACAF-03A18014CB5B}"/>
              </a:ext>
            </a:extLst>
          </p:cNvPr>
          <p:cNvPicPr>
            <a:picLocks noChangeAspect="1"/>
          </p:cNvPicPr>
          <p:nvPr/>
        </p:nvPicPr>
        <p:blipFill rotWithShape="1">
          <a:blip r:embed="rId2"/>
          <a:srcRect t="78723" r="76786" b="9964"/>
          <a:stretch/>
        </p:blipFill>
        <p:spPr>
          <a:xfrm>
            <a:off x="190277" y="5407586"/>
            <a:ext cx="2595256" cy="948767"/>
          </a:xfrm>
          <a:prstGeom prst="rect">
            <a:avLst/>
          </a:prstGeom>
          <a:ln>
            <a:noFill/>
          </a:ln>
        </p:spPr>
      </p:pic>
      <p:pic>
        <p:nvPicPr>
          <p:cNvPr id="9" name="Picture 8">
            <a:extLst>
              <a:ext uri="{FF2B5EF4-FFF2-40B4-BE49-F238E27FC236}">
                <a16:creationId xmlns:a16="http://schemas.microsoft.com/office/drawing/2014/main" id="{A8FABCE1-736C-4442-9E89-07AFF6B2D8FE}"/>
              </a:ext>
            </a:extLst>
          </p:cNvPr>
          <p:cNvPicPr>
            <a:picLocks noChangeAspect="1"/>
          </p:cNvPicPr>
          <p:nvPr/>
        </p:nvPicPr>
        <p:blipFill rotWithShape="1">
          <a:blip r:embed="rId2"/>
          <a:srcRect l="58516" t="67911" r="19797" b="24338"/>
          <a:stretch/>
        </p:blipFill>
        <p:spPr>
          <a:xfrm>
            <a:off x="6037856" y="2853267"/>
            <a:ext cx="2604427" cy="698189"/>
          </a:xfrm>
          <a:prstGeom prst="rect">
            <a:avLst/>
          </a:prstGeom>
          <a:ln>
            <a:noFill/>
          </a:ln>
        </p:spPr>
      </p:pic>
      <p:pic>
        <p:nvPicPr>
          <p:cNvPr id="10" name="Picture 9">
            <a:extLst>
              <a:ext uri="{FF2B5EF4-FFF2-40B4-BE49-F238E27FC236}">
                <a16:creationId xmlns:a16="http://schemas.microsoft.com/office/drawing/2014/main" id="{2B6FF152-E324-4040-994A-A995F86268E1}"/>
              </a:ext>
            </a:extLst>
          </p:cNvPr>
          <p:cNvPicPr>
            <a:picLocks noChangeAspect="1"/>
          </p:cNvPicPr>
          <p:nvPr/>
        </p:nvPicPr>
        <p:blipFill rotWithShape="1">
          <a:blip r:embed="rId2"/>
          <a:srcRect l="17590" t="69044" r="60724" b="24024"/>
          <a:stretch/>
        </p:blipFill>
        <p:spPr>
          <a:xfrm>
            <a:off x="2687586" y="3531402"/>
            <a:ext cx="2663310" cy="638484"/>
          </a:xfrm>
          <a:prstGeom prst="rect">
            <a:avLst/>
          </a:prstGeom>
          <a:ln>
            <a:noFill/>
          </a:ln>
        </p:spPr>
      </p:pic>
      <p:pic>
        <p:nvPicPr>
          <p:cNvPr id="11" name="Picture 10">
            <a:extLst>
              <a:ext uri="{FF2B5EF4-FFF2-40B4-BE49-F238E27FC236}">
                <a16:creationId xmlns:a16="http://schemas.microsoft.com/office/drawing/2014/main" id="{C0CE7B9F-30BE-4BD3-99FE-BFEF9CB1CEC4}"/>
              </a:ext>
            </a:extLst>
          </p:cNvPr>
          <p:cNvPicPr>
            <a:picLocks noChangeAspect="1"/>
          </p:cNvPicPr>
          <p:nvPr/>
        </p:nvPicPr>
        <p:blipFill rotWithShape="1">
          <a:blip r:embed="rId2"/>
          <a:srcRect t="60247" r="82695" b="19738"/>
          <a:stretch/>
        </p:blipFill>
        <p:spPr>
          <a:xfrm>
            <a:off x="594935" y="2563974"/>
            <a:ext cx="1785940" cy="1549491"/>
          </a:xfrm>
          <a:prstGeom prst="rect">
            <a:avLst/>
          </a:prstGeom>
          <a:ln>
            <a:noFill/>
          </a:ln>
        </p:spPr>
      </p:pic>
      <p:grpSp>
        <p:nvGrpSpPr>
          <p:cNvPr id="12" name="Group 11">
            <a:extLst>
              <a:ext uri="{FF2B5EF4-FFF2-40B4-BE49-F238E27FC236}">
                <a16:creationId xmlns:a16="http://schemas.microsoft.com/office/drawing/2014/main" id="{174818A3-9D5D-48E8-8B45-167B007A1D1C}"/>
              </a:ext>
            </a:extLst>
          </p:cNvPr>
          <p:cNvGrpSpPr/>
          <p:nvPr/>
        </p:nvGrpSpPr>
        <p:grpSpPr>
          <a:xfrm>
            <a:off x="160872" y="1412782"/>
            <a:ext cx="8703727" cy="1001852"/>
            <a:chOff x="419099" y="3792284"/>
            <a:chExt cx="7658101" cy="815150"/>
          </a:xfrm>
        </p:grpSpPr>
        <p:pic>
          <p:nvPicPr>
            <p:cNvPr id="13" name="Picture 12">
              <a:extLst>
                <a:ext uri="{FF2B5EF4-FFF2-40B4-BE49-F238E27FC236}">
                  <a16:creationId xmlns:a16="http://schemas.microsoft.com/office/drawing/2014/main" id="{A9ACC7DB-2B5A-4524-A965-9370AC440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391" y="3813779"/>
              <a:ext cx="1219201" cy="772160"/>
            </a:xfrm>
            <a:prstGeom prst="rect">
              <a:avLst/>
            </a:prstGeom>
          </p:spPr>
        </p:pic>
        <p:pic>
          <p:nvPicPr>
            <p:cNvPr id="14" name="Picture 2" descr="RTI_653_1in_tranPA">
              <a:extLst>
                <a:ext uri="{FF2B5EF4-FFF2-40B4-BE49-F238E27FC236}">
                  <a16:creationId xmlns:a16="http://schemas.microsoft.com/office/drawing/2014/main" id="{8EA354B9-FE72-42F1-B1EF-FCB9DD896C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85" t="18115" r="12820" b="17239"/>
            <a:stretch/>
          </p:blipFill>
          <p:spPr bwMode="auto">
            <a:xfrm>
              <a:off x="6875382" y="3856483"/>
              <a:ext cx="1201818" cy="68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0A6781A9-4C78-475F-9F80-935C9CEAB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099" y="3792284"/>
              <a:ext cx="2095501" cy="815150"/>
            </a:xfrm>
            <a:prstGeom prst="rect">
              <a:avLst/>
            </a:prstGeom>
          </p:spPr>
        </p:pic>
      </p:grpSp>
      <p:pic>
        <p:nvPicPr>
          <p:cNvPr id="18" name="Picture 17">
            <a:extLst>
              <a:ext uri="{FF2B5EF4-FFF2-40B4-BE49-F238E27FC236}">
                <a16:creationId xmlns:a16="http://schemas.microsoft.com/office/drawing/2014/main" id="{D6AF27DF-5868-4321-9213-A309BFCEDDA3}"/>
              </a:ext>
            </a:extLst>
          </p:cNvPr>
          <p:cNvPicPr>
            <a:picLocks noChangeAspect="1"/>
          </p:cNvPicPr>
          <p:nvPr/>
        </p:nvPicPr>
        <p:blipFill rotWithShape="1">
          <a:blip r:embed="rId2"/>
          <a:srcRect l="79439" t="80484" b="10910"/>
          <a:stretch/>
        </p:blipFill>
        <p:spPr>
          <a:xfrm>
            <a:off x="6301779" y="5665171"/>
            <a:ext cx="1879864" cy="590234"/>
          </a:xfrm>
          <a:prstGeom prst="rect">
            <a:avLst/>
          </a:prstGeom>
        </p:spPr>
      </p:pic>
    </p:spTree>
    <p:extLst>
      <p:ext uri="{BB962C8B-B14F-4D97-AF65-F5344CB8AC3E}">
        <p14:creationId xmlns:p14="http://schemas.microsoft.com/office/powerpoint/2010/main" val="3082853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F8F1E7-CEDE-4B37-A98A-2CB2404C8277}"/>
              </a:ext>
            </a:extLst>
          </p:cNvPr>
          <p:cNvPicPr>
            <a:picLocks noChangeAspect="1"/>
          </p:cNvPicPr>
          <p:nvPr/>
        </p:nvPicPr>
        <p:blipFill rotWithShape="1">
          <a:blip r:embed="rId3">
            <a:alphaModFix amt="78000"/>
          </a:blip>
          <a:srcRect l="17565" b="24184"/>
          <a:stretch/>
        </p:blipFill>
        <p:spPr>
          <a:xfrm>
            <a:off x="0" y="1251441"/>
            <a:ext cx="9144000" cy="5606559"/>
          </a:xfrm>
          <a:prstGeom prst="rect">
            <a:avLst/>
          </a:prstGeom>
        </p:spPr>
      </p:pic>
      <p:sp>
        <p:nvSpPr>
          <p:cNvPr id="8" name="Rectangle 7">
            <a:extLst>
              <a:ext uri="{FF2B5EF4-FFF2-40B4-BE49-F238E27FC236}">
                <a16:creationId xmlns:a16="http://schemas.microsoft.com/office/drawing/2014/main" id="{A350CCA1-E597-4402-B9FA-744AFEC6063F}"/>
              </a:ext>
            </a:extLst>
          </p:cNvPr>
          <p:cNvSpPr/>
          <p:nvPr/>
        </p:nvSpPr>
        <p:spPr>
          <a:xfrm>
            <a:off x="4572000" y="1251441"/>
            <a:ext cx="4571999" cy="5606559"/>
          </a:xfrm>
          <a:prstGeom prst="rect">
            <a:avLst/>
          </a:prstGeom>
          <a:solidFill>
            <a:schemeClr val="tx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bject 4">
            <a:extLst>
              <a:ext uri="{FF2B5EF4-FFF2-40B4-BE49-F238E27FC236}">
                <a16:creationId xmlns:a16="http://schemas.microsoft.com/office/drawing/2014/main" id="{C4224BC0-2842-4DF3-91CC-3743ECDA8038}"/>
              </a:ext>
            </a:extLst>
          </p:cNvPr>
          <p:cNvSpPr txBox="1"/>
          <p:nvPr/>
        </p:nvSpPr>
        <p:spPr>
          <a:xfrm>
            <a:off x="4750420" y="2078446"/>
            <a:ext cx="4226312" cy="3111108"/>
          </a:xfrm>
          <a:prstGeom prst="rect">
            <a:avLst/>
          </a:prstGeom>
          <a:noFill/>
        </p:spPr>
        <p:txBody>
          <a:bodyPr vert="horz" wrap="square" lIns="0" tIns="12700" rIns="0" bIns="0" rtlCol="0">
            <a:spAutoFit/>
          </a:bodyPr>
          <a:lstStyle/>
          <a:p>
            <a:pPr marL="12700" marR="243204" lvl="0" indent="0" algn="l" defTabSz="914400" rtl="0" eaLnBrk="1" fontAlgn="auto" latinLnBrk="0" hangingPunct="1">
              <a:lnSpc>
                <a:spcPct val="100000"/>
              </a:lnSpc>
              <a:spcBef>
                <a:spcPts val="2000"/>
              </a:spcBef>
              <a:spcAft>
                <a:spcPts val="0"/>
              </a:spcAft>
              <a:buClrTx/>
              <a:buSzTx/>
              <a:buFontTx/>
              <a:buNone/>
              <a:tabLst/>
              <a:defRPr/>
            </a:pPr>
            <a:r>
              <a:rPr kumimoji="0" sz="2400" b="1" i="0" u="none" strike="noStrike" kern="1200" cap="none" spc="-5" normalizeH="0" baseline="0" noProof="0" dirty="0">
                <a:ln>
                  <a:noFill/>
                </a:ln>
                <a:solidFill>
                  <a:srgbClr val="FFFFFF"/>
                </a:solidFill>
                <a:effectLst/>
                <a:uLnTx/>
                <a:uFillTx/>
                <a:latin typeface="Gill Sans MT"/>
                <a:ea typeface="+mn-ea"/>
                <a:cs typeface="Gill Sans MT"/>
              </a:rPr>
              <a:t>1 </a:t>
            </a:r>
            <a:r>
              <a:rPr kumimoji="0" sz="2400" b="0" i="0" u="none" strike="noStrike" kern="1200" cap="none" spc="0" normalizeH="0" baseline="0" noProof="0" dirty="0">
                <a:ln>
                  <a:noFill/>
                </a:ln>
                <a:solidFill>
                  <a:srgbClr val="FFFFFF"/>
                </a:solidFill>
                <a:effectLst/>
                <a:uLnTx/>
                <a:uFillTx/>
                <a:latin typeface="Gill Sans MT"/>
                <a:ea typeface="+mn-ea"/>
                <a:cs typeface="Gill Sans MT"/>
              </a:rPr>
              <a:t>- </a:t>
            </a:r>
            <a:r>
              <a:rPr kumimoji="0" sz="2400" b="0" i="0" u="none" strike="noStrike" kern="1200" cap="none" spc="-5" normalizeH="0" baseline="0" noProof="0" dirty="0">
                <a:ln>
                  <a:noFill/>
                </a:ln>
                <a:solidFill>
                  <a:srgbClr val="FFFFFF"/>
                </a:solidFill>
                <a:effectLst/>
                <a:uLnTx/>
                <a:uFillTx/>
                <a:latin typeface="Gill Sans MT"/>
                <a:ea typeface="+mn-ea"/>
                <a:cs typeface="Gill Sans MT"/>
              </a:rPr>
              <a:t>Elimination of LF and trachoma, and </a:t>
            </a:r>
            <a:r>
              <a:rPr kumimoji="0" lang="en-US" sz="2400" b="0" i="0" u="none" strike="noStrike" kern="1200" cap="none" spc="-5" normalizeH="0" baseline="0" noProof="0" dirty="0">
                <a:ln>
                  <a:noFill/>
                </a:ln>
                <a:solidFill>
                  <a:srgbClr val="FFFFFF"/>
                </a:solidFill>
                <a:effectLst/>
                <a:uLnTx/>
                <a:uFillTx/>
                <a:latin typeface="Gill Sans MT"/>
                <a:ea typeface="+mn-ea"/>
                <a:cs typeface="Gill Sans MT"/>
              </a:rPr>
              <a:t>of </a:t>
            </a:r>
            <a:r>
              <a:rPr kumimoji="0" sz="2400" b="0" i="0" u="none" strike="noStrike" kern="1200" cap="none" spc="-5" normalizeH="0" baseline="0" noProof="0" dirty="0">
                <a:ln>
                  <a:noFill/>
                </a:ln>
                <a:solidFill>
                  <a:srgbClr val="FFFFFF"/>
                </a:solidFill>
                <a:effectLst/>
                <a:uLnTx/>
                <a:uFillTx/>
                <a:latin typeface="Gill Sans MT"/>
                <a:ea typeface="+mn-ea"/>
                <a:cs typeface="Gill Sans MT"/>
              </a:rPr>
              <a:t>onchocerciasis where feasible </a:t>
            </a:r>
            <a:endParaRPr kumimoji="0" sz="2400" b="0" i="0" u="none" strike="noStrike" kern="1200" cap="none" spc="0" normalizeH="0" baseline="0" noProof="0" dirty="0">
              <a:ln>
                <a:noFill/>
              </a:ln>
              <a:solidFill>
                <a:srgbClr val="FFFFFF"/>
              </a:solidFill>
              <a:effectLst/>
              <a:uLnTx/>
              <a:uFillTx/>
              <a:latin typeface="Gill Sans MT"/>
              <a:ea typeface="+mn-ea"/>
              <a:cs typeface="Gill Sans MT"/>
            </a:endParaRPr>
          </a:p>
          <a:p>
            <a:pPr marL="12700" marR="177165" lvl="0" indent="0" algn="l" defTabSz="914400" rtl="0" eaLnBrk="1" fontAlgn="auto" latinLnBrk="0" hangingPunct="1">
              <a:lnSpc>
                <a:spcPct val="100000"/>
              </a:lnSpc>
              <a:spcBef>
                <a:spcPts val="2000"/>
              </a:spcBef>
              <a:spcAft>
                <a:spcPts val="0"/>
              </a:spcAft>
              <a:buClrTx/>
              <a:buSzTx/>
              <a:buFontTx/>
              <a:buNone/>
              <a:tabLst/>
              <a:defRPr/>
            </a:pPr>
            <a:r>
              <a:rPr kumimoji="0" lang="en-US" sz="2400" b="1" i="0" u="none" strike="noStrike" kern="1200" cap="none" spc="-5" normalizeH="0" baseline="0" noProof="0" dirty="0">
                <a:ln>
                  <a:noFill/>
                </a:ln>
                <a:solidFill>
                  <a:srgbClr val="FFFFFF"/>
                </a:solidFill>
                <a:effectLst/>
                <a:uLnTx/>
                <a:uFillTx/>
                <a:latin typeface="Gill Sans MT"/>
                <a:ea typeface="+mn-ea"/>
                <a:cs typeface="Gill Sans MT"/>
              </a:rPr>
              <a:t>2</a:t>
            </a:r>
            <a:r>
              <a:rPr kumimoji="0" sz="2400" b="1" i="0" u="none" strike="noStrike" kern="1200" cap="none" spc="-5" normalizeH="0" baseline="0" noProof="0" dirty="0">
                <a:ln>
                  <a:noFill/>
                </a:ln>
                <a:solidFill>
                  <a:srgbClr val="FFFFFF"/>
                </a:solidFill>
                <a:effectLst/>
                <a:uLnTx/>
                <a:uFillTx/>
                <a:latin typeface="Gill Sans MT"/>
                <a:ea typeface="+mn-ea"/>
                <a:cs typeface="Gill Sans MT"/>
              </a:rPr>
              <a:t> </a:t>
            </a:r>
            <a:r>
              <a:rPr kumimoji="0" lang="en-US" sz="2400" b="0" i="0" u="none" strike="noStrike" kern="1200" cap="none" spc="0" normalizeH="0" baseline="0" noProof="0" dirty="0">
                <a:ln>
                  <a:noFill/>
                </a:ln>
                <a:solidFill>
                  <a:srgbClr val="FFFFFF"/>
                </a:solidFill>
                <a:effectLst/>
                <a:uLnTx/>
                <a:uFillTx/>
                <a:latin typeface="Gill Sans MT"/>
                <a:ea typeface="+mn-ea"/>
                <a:cs typeface="Gill Sans MT"/>
              </a:rPr>
              <a:t>–</a:t>
            </a:r>
            <a:r>
              <a:rPr kumimoji="0" sz="2400" b="0" i="0" u="none" strike="noStrike" kern="1200" cap="none" spc="0" normalizeH="0" baseline="0" noProof="0" dirty="0">
                <a:ln>
                  <a:noFill/>
                </a:ln>
                <a:solidFill>
                  <a:srgbClr val="FFFFFF"/>
                </a:solidFill>
                <a:effectLst/>
                <a:uLnTx/>
                <a:uFillTx/>
                <a:latin typeface="Gill Sans MT"/>
                <a:ea typeface="+mn-ea"/>
                <a:cs typeface="Gill Sans MT"/>
              </a:rPr>
              <a:t> </a:t>
            </a:r>
            <a:r>
              <a:rPr kumimoji="0" lang="en-US" sz="2400" b="0" i="0" u="none" strike="noStrike" kern="1200" cap="none" spc="0" normalizeH="0" baseline="0" noProof="0" dirty="0">
                <a:ln>
                  <a:noFill/>
                </a:ln>
                <a:solidFill>
                  <a:srgbClr val="FFFFFF"/>
                </a:solidFill>
                <a:effectLst/>
                <a:uLnTx/>
                <a:uFillTx/>
                <a:latin typeface="Gill Sans MT"/>
                <a:ea typeface="+mn-ea"/>
                <a:cs typeface="Gill Sans MT"/>
              </a:rPr>
              <a:t>Mainstreamed NTDs and strengthened</a:t>
            </a:r>
            <a:r>
              <a:rPr kumimoji="0" lang="en-US" sz="2400" b="0" i="0" u="none" strike="noStrike" kern="1200" cap="none" spc="-5" normalizeH="0" baseline="0" noProof="0" dirty="0">
                <a:ln>
                  <a:noFill/>
                </a:ln>
                <a:solidFill>
                  <a:srgbClr val="FFFFFF"/>
                </a:solidFill>
                <a:effectLst/>
                <a:uLnTx/>
                <a:uFillTx/>
                <a:latin typeface="Gill Sans MT"/>
                <a:ea typeface="+mn-ea"/>
                <a:cs typeface="Gill Sans MT"/>
              </a:rPr>
              <a:t> systems for sustainability</a:t>
            </a:r>
          </a:p>
          <a:p>
            <a:pPr marL="12700" marR="177165" lvl="0" indent="0" algn="l" defTabSz="914400" rtl="0" eaLnBrk="1" fontAlgn="auto" latinLnBrk="0" hangingPunct="1">
              <a:lnSpc>
                <a:spcPct val="100000"/>
              </a:lnSpc>
              <a:spcBef>
                <a:spcPts val="2000"/>
              </a:spcBef>
              <a:spcAft>
                <a:spcPts val="0"/>
              </a:spcAft>
              <a:buClrTx/>
              <a:buSzTx/>
              <a:buFontTx/>
              <a:buNone/>
              <a:tabLst/>
              <a:defRPr/>
            </a:pPr>
            <a:r>
              <a:rPr kumimoji="0" sz="2400" b="1" i="0" u="none" strike="noStrike" kern="1200" cap="none" spc="-5" normalizeH="0" baseline="0" noProof="0" dirty="0">
                <a:ln>
                  <a:noFill/>
                </a:ln>
                <a:solidFill>
                  <a:srgbClr val="FFFFFF"/>
                </a:solidFill>
                <a:effectLst/>
                <a:uLnTx/>
                <a:uFillTx/>
                <a:latin typeface="Gill Sans MT"/>
                <a:ea typeface="+mn-ea"/>
                <a:cs typeface="Gill Sans MT"/>
              </a:rPr>
              <a:t>3 </a:t>
            </a:r>
            <a:r>
              <a:rPr kumimoji="0" lang="en-US" sz="2400" b="0" i="0" u="none" strike="noStrike" kern="1200" cap="none" spc="0" normalizeH="0" baseline="0" noProof="0" dirty="0">
                <a:ln>
                  <a:noFill/>
                </a:ln>
                <a:solidFill>
                  <a:srgbClr val="FFFFFF"/>
                </a:solidFill>
                <a:effectLst/>
                <a:uLnTx/>
                <a:uFillTx/>
                <a:latin typeface="Gill Sans MT"/>
                <a:ea typeface="+mn-ea"/>
                <a:cs typeface="Gill Sans MT"/>
              </a:rPr>
              <a:t>–</a:t>
            </a:r>
            <a:r>
              <a:rPr kumimoji="0" sz="2400" b="0" i="0" u="none" strike="noStrike" kern="1200" cap="none" spc="0" normalizeH="0" baseline="0" noProof="0" dirty="0">
                <a:ln>
                  <a:noFill/>
                </a:ln>
                <a:solidFill>
                  <a:srgbClr val="FFFFFF"/>
                </a:solidFill>
                <a:effectLst/>
                <a:uLnTx/>
                <a:uFillTx/>
                <a:latin typeface="Gill Sans MT"/>
                <a:ea typeface="+mn-ea"/>
                <a:cs typeface="Gill Sans MT"/>
              </a:rPr>
              <a:t> </a:t>
            </a:r>
            <a:r>
              <a:rPr kumimoji="0" lang="en-US" sz="2400" b="0" i="0" u="none" strike="noStrike" kern="1200" cap="none" spc="-5" normalizeH="0" baseline="0" noProof="0" dirty="0">
                <a:ln>
                  <a:noFill/>
                </a:ln>
                <a:solidFill>
                  <a:srgbClr val="FFFFFF"/>
                </a:solidFill>
                <a:effectLst/>
                <a:uLnTx/>
                <a:uFillTx/>
                <a:latin typeface="Gill Sans MT"/>
                <a:ea typeface="+mn-ea"/>
                <a:cs typeface="Gill Sans MT"/>
              </a:rPr>
              <a:t>Control of SCH and STH</a:t>
            </a:r>
            <a:endParaRPr kumimoji="0" sz="2400" b="0" i="0" u="none" strike="noStrike" kern="1200" cap="none" spc="0" normalizeH="0" baseline="0" noProof="0" dirty="0">
              <a:ln>
                <a:noFill/>
              </a:ln>
              <a:solidFill>
                <a:srgbClr val="FFFFFF"/>
              </a:solidFill>
              <a:effectLst/>
              <a:uLnTx/>
              <a:uFillTx/>
              <a:latin typeface="Gill Sans MT"/>
              <a:ea typeface="+mn-ea"/>
              <a:cs typeface="Gill Sans MT"/>
            </a:endParaRPr>
          </a:p>
        </p:txBody>
      </p:sp>
      <p:sp>
        <p:nvSpPr>
          <p:cNvPr id="9" name="Title 1">
            <a:extLst>
              <a:ext uri="{FF2B5EF4-FFF2-40B4-BE49-F238E27FC236}">
                <a16:creationId xmlns:a16="http://schemas.microsoft.com/office/drawing/2014/main" id="{4ADC1B04-6CE6-4F24-B9C3-FD32BC1E8D98}"/>
              </a:ext>
            </a:extLst>
          </p:cNvPr>
          <p:cNvSpPr>
            <a:spLocks noGrp="1"/>
          </p:cNvSpPr>
          <p:nvPr>
            <p:ph type="title"/>
          </p:nvPr>
        </p:nvSpPr>
        <p:spPr>
          <a:xfrm>
            <a:off x="457200" y="457200"/>
            <a:ext cx="8307658" cy="638484"/>
          </a:xfrm>
        </p:spPr>
        <p:txBody>
          <a:bodyPr/>
          <a:lstStyle/>
          <a:p>
            <a:r>
              <a:rPr lang="en-US" dirty="0"/>
              <a:t>Program Goals:</a:t>
            </a:r>
          </a:p>
        </p:txBody>
      </p:sp>
    </p:spTree>
    <p:extLst>
      <p:ext uri="{BB962C8B-B14F-4D97-AF65-F5344CB8AC3E}">
        <p14:creationId xmlns:p14="http://schemas.microsoft.com/office/powerpoint/2010/main" val="3082671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7422C7-E0E8-4A66-B84B-113BB39E33FA}"/>
              </a:ext>
            </a:extLst>
          </p:cNvPr>
          <p:cNvPicPr>
            <a:picLocks noChangeAspect="1"/>
          </p:cNvPicPr>
          <p:nvPr/>
        </p:nvPicPr>
        <p:blipFill rotWithShape="1">
          <a:blip r:embed="rId2"/>
          <a:srcRect t="25567" b="20976"/>
          <a:stretch/>
        </p:blipFill>
        <p:spPr>
          <a:xfrm>
            <a:off x="260" y="6578"/>
            <a:ext cx="9144000" cy="3666044"/>
          </a:xfrm>
          <a:prstGeom prst="rect">
            <a:avLst/>
          </a:prstGeom>
        </p:spPr>
      </p:pic>
      <p:sp>
        <p:nvSpPr>
          <p:cNvPr id="3" name="Slide Number Placeholder 2">
            <a:extLst>
              <a:ext uri="{FF2B5EF4-FFF2-40B4-BE49-F238E27FC236}">
                <a16:creationId xmlns:a16="http://schemas.microsoft.com/office/drawing/2014/main" id="{348CAF0D-8355-4F4F-AE76-345F80A629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03FB13-5BAA-C348-B73E-043EACC7FB9F}" type="slidenum">
              <a:rPr kumimoji="0" lang="en-US" sz="1200" b="1" i="0" u="none" strike="noStrike" kern="1200" cap="none" spc="0" normalizeH="0" baseline="0" noProof="0" smtClean="0">
                <a:ln>
                  <a:noFill/>
                </a:ln>
                <a:solidFill>
                  <a:srgbClr val="15406D"/>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srgbClr val="15406D"/>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0EF24DD-43B4-4BF6-A01C-4B166EFB5867}"/>
              </a:ext>
            </a:extLst>
          </p:cNvPr>
          <p:cNvSpPr/>
          <p:nvPr/>
        </p:nvSpPr>
        <p:spPr>
          <a:xfrm>
            <a:off x="-48553" y="2980267"/>
            <a:ext cx="9191410" cy="703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2C9A07C-0476-44AD-89A0-291E5D8801D7}"/>
              </a:ext>
            </a:extLst>
          </p:cNvPr>
          <p:cNvSpPr/>
          <p:nvPr/>
        </p:nvSpPr>
        <p:spPr>
          <a:xfrm>
            <a:off x="443986" y="3969386"/>
            <a:ext cx="4163664" cy="2246769"/>
          </a:xfrm>
          <a:prstGeom prst="rect">
            <a:avLst/>
          </a:prstGeom>
        </p:spPr>
        <p:txBody>
          <a:bodyPr wrap="square">
            <a:spAutoFit/>
          </a:bodyPr>
          <a:lstStyle/>
          <a:p>
            <a:pPr marL="466725"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4314" algn="l"/>
                <a:tab pos="224790" algn="l"/>
              </a:tabLst>
              <a:defRPr/>
            </a:pPr>
            <a:r>
              <a:rPr kumimoji="0" lang="en-US" sz="2800" b="0" i="0" u="none" strike="noStrike" kern="1200" cap="none" spc="-4" normalizeH="0" baseline="0" noProof="0" dirty="0">
                <a:ln>
                  <a:noFill/>
                </a:ln>
                <a:solidFill>
                  <a:srgbClr val="FFFFFF"/>
                </a:solidFill>
                <a:effectLst/>
                <a:uLnTx/>
                <a:uFillTx/>
                <a:latin typeface="Calibri" panose="020F0502020204030204"/>
                <a:ea typeface="+mn-ea"/>
                <a:cs typeface="Gill Sans MT"/>
              </a:rPr>
              <a:t>Quality </a:t>
            </a:r>
            <a:r>
              <a:rPr kumimoji="0" lang="en-US" sz="2800" b="0" i="0" u="none" strike="noStrike" kern="1200" cap="none" spc="-34" normalizeH="0" baseline="0" noProof="0" dirty="0">
                <a:ln>
                  <a:noFill/>
                </a:ln>
                <a:solidFill>
                  <a:srgbClr val="FFFFFF"/>
                </a:solidFill>
                <a:effectLst/>
                <a:uLnTx/>
                <a:uFillTx/>
                <a:latin typeface="Calibri" panose="020F0502020204030204"/>
                <a:ea typeface="+mn-ea"/>
                <a:cs typeface="Gill Sans MT"/>
              </a:rPr>
              <a:t>MDA </a:t>
            </a:r>
          </a:p>
          <a:p>
            <a:pPr marL="466725"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4314" algn="l"/>
                <a:tab pos="224790" algn="l"/>
              </a:tabLst>
              <a:defRPr/>
            </a:pPr>
            <a:r>
              <a:rPr lang="en-US" sz="2800" spc="-34" dirty="0">
                <a:solidFill>
                  <a:srgbClr val="FFFFFF"/>
                </a:solidFill>
                <a:latin typeface="Calibri" panose="020F0502020204030204"/>
                <a:cs typeface="Gill Sans MT"/>
              </a:rPr>
              <a:t>Quality </a:t>
            </a:r>
            <a:r>
              <a:rPr kumimoji="0" lang="en-US" sz="2800" b="0" i="0" u="none" strike="noStrike" kern="1200" cap="none" spc="-8" normalizeH="0" baseline="0" noProof="0" dirty="0">
                <a:ln>
                  <a:noFill/>
                </a:ln>
                <a:solidFill>
                  <a:srgbClr val="FFFFFF"/>
                </a:solidFill>
                <a:effectLst/>
                <a:uLnTx/>
                <a:uFillTx/>
                <a:latin typeface="Calibri" panose="020F0502020204030204"/>
                <a:ea typeface="+mn-ea"/>
                <a:cs typeface="Gill Sans MT"/>
              </a:rPr>
              <a:t>surveys </a:t>
            </a: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Gill Sans MT"/>
            </a:endParaRPr>
          </a:p>
          <a:p>
            <a:pPr marL="466725"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4314" algn="l"/>
                <a:tab pos="224790" algn="l"/>
              </a:tabLst>
              <a:defRPr/>
            </a:pPr>
            <a:r>
              <a:rPr kumimoji="0" lang="en-US" sz="2800" b="0" i="0" u="none" strike="noStrike" kern="1200" cap="none" spc="-4" normalizeH="0" baseline="0" noProof="0" dirty="0">
                <a:ln>
                  <a:noFill/>
                </a:ln>
                <a:solidFill>
                  <a:srgbClr val="FFFFFF"/>
                </a:solidFill>
                <a:effectLst/>
                <a:uLnTx/>
                <a:uFillTx/>
                <a:latin typeface="Calibri" panose="020F0502020204030204"/>
                <a:ea typeface="+mn-ea"/>
                <a:cs typeface="Gill Sans MT"/>
              </a:rPr>
              <a:t>Survey failure investigation</a:t>
            </a:r>
          </a:p>
          <a:p>
            <a:pPr marL="466725"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4314" algn="l"/>
                <a:tab pos="224790" algn="l"/>
              </a:tabLst>
              <a:defRPr/>
            </a:pPr>
            <a:r>
              <a:rPr kumimoji="0" lang="en-US" sz="2800" b="0" i="0" u="none" strike="noStrike" kern="1200" cap="none" spc="-4" normalizeH="0" baseline="0" noProof="0" dirty="0">
                <a:ln>
                  <a:noFill/>
                </a:ln>
                <a:solidFill>
                  <a:srgbClr val="FFFFFF"/>
                </a:solidFill>
                <a:effectLst/>
                <a:uLnTx/>
                <a:uFillTx/>
                <a:latin typeface="Calibri" panose="020F0502020204030204"/>
                <a:ea typeface="+mn-ea"/>
                <a:cs typeface="Gill Sans MT"/>
              </a:rPr>
              <a:t>Dossier development</a:t>
            </a:r>
          </a:p>
        </p:txBody>
      </p:sp>
      <p:sp>
        <p:nvSpPr>
          <p:cNvPr id="8" name="Rectangle 7">
            <a:extLst>
              <a:ext uri="{FF2B5EF4-FFF2-40B4-BE49-F238E27FC236}">
                <a16:creationId xmlns:a16="http://schemas.microsoft.com/office/drawing/2014/main" id="{DBA49686-EE82-4B7A-820A-DFB1E47A1F93}"/>
              </a:ext>
            </a:extLst>
          </p:cNvPr>
          <p:cNvSpPr/>
          <p:nvPr/>
        </p:nvSpPr>
        <p:spPr>
          <a:xfrm>
            <a:off x="-1143" y="2980267"/>
            <a:ext cx="9144000" cy="703506"/>
          </a:xfrm>
          <a:prstGeom prst="rect">
            <a:avLst/>
          </a:prstGeom>
          <a:solidFill>
            <a:schemeClr val="accent6">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sp>
        <p:nvSpPr>
          <p:cNvPr id="9" name="TextBox 8">
            <a:extLst>
              <a:ext uri="{FF2B5EF4-FFF2-40B4-BE49-F238E27FC236}">
                <a16:creationId xmlns:a16="http://schemas.microsoft.com/office/drawing/2014/main" id="{FEB976B9-36E9-4D85-84AC-8FC3B23A68D2}"/>
              </a:ext>
            </a:extLst>
          </p:cNvPr>
          <p:cNvSpPr txBox="1"/>
          <p:nvPr/>
        </p:nvSpPr>
        <p:spPr>
          <a:xfrm>
            <a:off x="-48552" y="3131965"/>
            <a:ext cx="9144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Gill Sans MT" panose="020B0502020104020203" pitchFamily="34" charset="0"/>
                <a:ea typeface="Verdana" panose="020B0604030504040204" pitchFamily="34" charset="0"/>
                <a:cs typeface="Verdana" panose="020B0604030504040204" pitchFamily="34" charset="0"/>
              </a:rPr>
              <a:t>Technical Focus - Supporting National Governments &amp; Global Policy </a:t>
            </a:r>
            <a:endParaRPr kumimoji="0" lang="en-US" sz="2000" b="1" i="0" u="none" strike="noStrike" kern="0" cap="none" spc="0" normalizeH="0" baseline="0" noProof="0" dirty="0">
              <a:ln>
                <a:noFill/>
              </a:ln>
              <a:solidFill>
                <a:srgbClr val="FFFFFF"/>
              </a:solidFill>
              <a:effectLst/>
              <a:uLnTx/>
              <a:uFillTx/>
              <a:latin typeface="Gill Sans MT" panose="020B0502020104020203" pitchFamily="34" charset="0"/>
              <a:ea typeface="+mn-ea"/>
              <a:cs typeface="+mn-cs"/>
            </a:endParaRPr>
          </a:p>
        </p:txBody>
      </p:sp>
      <p:sp>
        <p:nvSpPr>
          <p:cNvPr id="10" name="Rectangle 9">
            <a:extLst>
              <a:ext uri="{FF2B5EF4-FFF2-40B4-BE49-F238E27FC236}">
                <a16:creationId xmlns:a16="http://schemas.microsoft.com/office/drawing/2014/main" id="{15595AF1-5D68-41B3-924B-4AEABBADF1BF}"/>
              </a:ext>
            </a:extLst>
          </p:cNvPr>
          <p:cNvSpPr/>
          <p:nvPr/>
        </p:nvSpPr>
        <p:spPr>
          <a:xfrm>
            <a:off x="4572001" y="3969385"/>
            <a:ext cx="4163664" cy="3108543"/>
          </a:xfrm>
          <a:prstGeom prst="rect">
            <a:avLst/>
          </a:prstGeom>
        </p:spPr>
        <p:txBody>
          <a:bodyPr wrap="square">
            <a:spAutoFit/>
          </a:bodyPr>
          <a:lstStyle/>
          <a:p>
            <a:pPr marL="466725" lvl="0" indent="-457200">
              <a:buFont typeface="Arial" panose="020B0604020202020204" pitchFamily="34" charset="0"/>
              <a:buChar char="•"/>
              <a:tabLst>
                <a:tab pos="224314" algn="l"/>
                <a:tab pos="224790" algn="l"/>
              </a:tabLst>
              <a:defRPr/>
            </a:pPr>
            <a:r>
              <a:rPr lang="en-US" sz="2800" spc="-4" dirty="0">
                <a:solidFill>
                  <a:srgbClr val="FFFFFF"/>
                </a:solidFill>
                <a:cs typeface="Gill Sans MT"/>
              </a:rPr>
              <a:t>Building </a:t>
            </a:r>
            <a:r>
              <a:rPr lang="en-US" sz="2800" spc="-8" dirty="0">
                <a:solidFill>
                  <a:srgbClr val="FFFFFF"/>
                </a:solidFill>
                <a:cs typeface="Gill Sans MT"/>
              </a:rPr>
              <a:t>capacity</a:t>
            </a:r>
          </a:p>
          <a:p>
            <a:pPr marL="466725" indent="-457200">
              <a:buFont typeface="Arial" panose="020B0604020202020204" pitchFamily="34" charset="0"/>
              <a:buChar char="•"/>
              <a:tabLst>
                <a:tab pos="224314" algn="l"/>
                <a:tab pos="224790" algn="l"/>
              </a:tabLst>
            </a:pPr>
            <a:r>
              <a:rPr lang="en-US" sz="2800" spc="-8" dirty="0">
                <a:solidFill>
                  <a:srgbClr val="FFFFFF"/>
                </a:solidFill>
              </a:rPr>
              <a:t>Influence policy</a:t>
            </a:r>
          </a:p>
          <a:p>
            <a:pPr marL="466725" indent="-457200">
              <a:buFont typeface="Arial" panose="020B0604020202020204" pitchFamily="34" charset="0"/>
              <a:buChar char="•"/>
              <a:tabLst>
                <a:tab pos="224314" algn="l"/>
                <a:tab pos="224790" algn="l"/>
              </a:tabLst>
            </a:pPr>
            <a:r>
              <a:rPr lang="en-US" sz="2800" spc="-8" dirty="0">
                <a:solidFill>
                  <a:srgbClr val="FFFFFF"/>
                </a:solidFill>
              </a:rPr>
              <a:t>Collaborate with operational researchers</a:t>
            </a:r>
          </a:p>
          <a:p>
            <a:pPr marL="466725" indent="-457200">
              <a:buFont typeface="Arial" panose="020B0604020202020204" pitchFamily="34" charset="0"/>
              <a:buChar char="•"/>
              <a:tabLst>
                <a:tab pos="224314" algn="l"/>
                <a:tab pos="224790" algn="l"/>
              </a:tabLst>
            </a:pPr>
            <a:r>
              <a:rPr lang="en-US" sz="2800" spc="-8" dirty="0">
                <a:solidFill>
                  <a:srgbClr val="FFFFFF"/>
                </a:solidFill>
                <a:cs typeface="Gill Sans MT"/>
              </a:rPr>
              <a:t>No direct MMDP, vector control support</a:t>
            </a:r>
            <a:endParaRPr lang="en-US" sz="2800" b="1" spc="-8" dirty="0">
              <a:solidFill>
                <a:srgbClr val="FFFFFF"/>
              </a:solidFill>
              <a:cs typeface="Gill Sans MT"/>
            </a:endParaRPr>
          </a:p>
          <a:p>
            <a:pPr marL="6858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3838" algn="l"/>
                <a:tab pos="400050" algn="l"/>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Gill Sans MT"/>
            </a:endParaRPr>
          </a:p>
        </p:txBody>
      </p:sp>
    </p:spTree>
    <p:extLst>
      <p:ext uri="{BB962C8B-B14F-4D97-AF65-F5344CB8AC3E}">
        <p14:creationId xmlns:p14="http://schemas.microsoft.com/office/powerpoint/2010/main" val="87659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2E8608-C13F-484C-98B3-B1AF4ED62F05}"/>
              </a:ext>
            </a:extLst>
          </p:cNvPr>
          <p:cNvSpPr>
            <a:spLocks noGrp="1"/>
          </p:cNvSpPr>
          <p:nvPr>
            <p:ph type="title"/>
          </p:nvPr>
        </p:nvSpPr>
        <p:spPr/>
        <p:txBody>
          <a:bodyPr/>
          <a:lstStyle/>
          <a:p>
            <a:r>
              <a:rPr lang="en-US" dirty="0"/>
              <a:t>LF key achievements in last year</a:t>
            </a:r>
          </a:p>
        </p:txBody>
      </p:sp>
      <p:sp>
        <p:nvSpPr>
          <p:cNvPr id="6" name="Content Placeholder 5">
            <a:extLst>
              <a:ext uri="{FF2B5EF4-FFF2-40B4-BE49-F238E27FC236}">
                <a16:creationId xmlns:a16="http://schemas.microsoft.com/office/drawing/2014/main" id="{09A0AD0A-3094-47C8-A59B-6F1E5F64716D}"/>
              </a:ext>
            </a:extLst>
          </p:cNvPr>
          <p:cNvSpPr>
            <a:spLocks noGrp="1"/>
          </p:cNvSpPr>
          <p:nvPr>
            <p:ph sz="half" idx="1"/>
          </p:nvPr>
        </p:nvSpPr>
        <p:spPr/>
        <p:txBody>
          <a:bodyPr>
            <a:normAutofit lnSpcReduction="10000"/>
          </a:bodyPr>
          <a:lstStyle/>
          <a:p>
            <a:r>
              <a:rPr lang="en-US" b="0" i="1" dirty="0"/>
              <a:t>Key data points:</a:t>
            </a:r>
          </a:p>
          <a:p>
            <a:pPr marL="342900" indent="-342900">
              <a:buFont typeface="Arial" panose="020B0604020202020204" pitchFamily="34" charset="0"/>
              <a:buChar char="•"/>
            </a:pPr>
            <a:r>
              <a:rPr lang="en-US" b="0" dirty="0"/>
              <a:t>49 million people treated </a:t>
            </a:r>
            <a:r>
              <a:rPr lang="en-US" sz="1600" dirty="0"/>
              <a:t>(ENVISION FY18)</a:t>
            </a:r>
          </a:p>
          <a:p>
            <a:pPr marL="342900" indent="-342900">
              <a:buFont typeface="Arial" panose="020B0604020202020204" pitchFamily="34" charset="0"/>
              <a:buChar char="•"/>
            </a:pPr>
            <a:endParaRPr lang="en-US" b="0" dirty="0"/>
          </a:p>
          <a:p>
            <a:pPr marL="342900" indent="-342900">
              <a:buFont typeface="Arial" panose="020B0604020202020204" pitchFamily="34" charset="0"/>
              <a:buChar char="•"/>
            </a:pPr>
            <a:r>
              <a:rPr lang="en-US" b="0" dirty="0"/>
              <a:t>290 districts conducted surveys </a:t>
            </a:r>
            <a:r>
              <a:rPr lang="en-US" sz="1600" dirty="0"/>
              <a:t>(ENVISION FY18)</a:t>
            </a:r>
          </a:p>
          <a:p>
            <a:endParaRPr lang="en-US" b="0" dirty="0"/>
          </a:p>
          <a:p>
            <a:pPr marL="342900" indent="-342900">
              <a:buFont typeface="Arial" panose="020B0604020202020204" pitchFamily="34" charset="0"/>
              <a:buChar char="•"/>
            </a:pPr>
            <a:r>
              <a:rPr lang="en-US" b="0" dirty="0"/>
              <a:t>Stopped MDA in 29% of endemic districts, with 40% of pop no longer at risk </a:t>
            </a:r>
            <a:r>
              <a:rPr lang="en-US" sz="1600" dirty="0"/>
              <a:t>(Act | East FY19)</a:t>
            </a:r>
          </a:p>
        </p:txBody>
      </p:sp>
      <p:sp>
        <p:nvSpPr>
          <p:cNvPr id="7" name="Content Placeholder 6">
            <a:extLst>
              <a:ext uri="{FF2B5EF4-FFF2-40B4-BE49-F238E27FC236}">
                <a16:creationId xmlns:a16="http://schemas.microsoft.com/office/drawing/2014/main" id="{5F8C17A3-6586-4017-9EBD-1BA0611EACA7}"/>
              </a:ext>
            </a:extLst>
          </p:cNvPr>
          <p:cNvSpPr>
            <a:spLocks noGrp="1"/>
          </p:cNvSpPr>
          <p:nvPr>
            <p:ph sz="half" idx="2"/>
          </p:nvPr>
        </p:nvSpPr>
        <p:spPr/>
        <p:txBody>
          <a:bodyPr>
            <a:normAutofit lnSpcReduction="10000"/>
          </a:bodyPr>
          <a:lstStyle/>
          <a:p>
            <a:r>
              <a:rPr lang="en-US" b="0" i="1" dirty="0"/>
              <a:t>Technical briefs:</a:t>
            </a:r>
          </a:p>
          <a:p>
            <a:pPr marL="342900" indent="-342900">
              <a:buFont typeface="Arial" panose="020B0604020202020204" pitchFamily="34" charset="0"/>
              <a:buChar char="•"/>
            </a:pPr>
            <a:r>
              <a:rPr lang="en-US" b="0" dirty="0">
                <a:hlinkClick r:id="rId3"/>
              </a:rPr>
              <a:t>Response to pre-TAS/TAS failure</a:t>
            </a:r>
            <a:endParaRPr lang="en-US" b="0" dirty="0"/>
          </a:p>
          <a:p>
            <a:pPr marL="342900" indent="-342900">
              <a:buFont typeface="Arial" panose="020B0604020202020204" pitchFamily="34" charset="0"/>
              <a:buChar char="•"/>
            </a:pPr>
            <a:r>
              <a:rPr lang="en-US" b="0" dirty="0">
                <a:hlinkClick r:id="rId4"/>
              </a:rPr>
              <a:t>Dossier development</a:t>
            </a:r>
            <a:endParaRPr lang="en-US" b="0" dirty="0"/>
          </a:p>
          <a:p>
            <a:pPr marL="342900" indent="-342900">
              <a:buFont typeface="Arial" panose="020B0604020202020204" pitchFamily="34" charset="0"/>
              <a:buChar char="•"/>
            </a:pPr>
            <a:r>
              <a:rPr lang="en-US" b="0" dirty="0">
                <a:hlinkClick r:id="rId5"/>
              </a:rPr>
              <a:t>Real-time data use during MDA</a:t>
            </a:r>
            <a:endParaRPr lang="en-US" b="0" dirty="0"/>
          </a:p>
          <a:p>
            <a:r>
              <a:rPr lang="en-US" b="0" i="1" dirty="0"/>
              <a:t>Tools:</a:t>
            </a:r>
          </a:p>
          <a:p>
            <a:pPr marL="342900" indent="-342900">
              <a:buFont typeface="Arial" panose="020B0604020202020204" pitchFamily="34" charset="0"/>
              <a:buChar char="•"/>
            </a:pPr>
            <a:r>
              <a:rPr lang="en-US" b="0" dirty="0">
                <a:hlinkClick r:id="rId6"/>
              </a:rPr>
              <a:t>Compiling data on pre-TAS/TAS failure</a:t>
            </a:r>
            <a:endParaRPr lang="en-US" b="0" dirty="0"/>
          </a:p>
        </p:txBody>
      </p:sp>
      <p:sp>
        <p:nvSpPr>
          <p:cNvPr id="3" name="Slide Number Placeholder 2">
            <a:extLst>
              <a:ext uri="{FF2B5EF4-FFF2-40B4-BE49-F238E27FC236}">
                <a16:creationId xmlns:a16="http://schemas.microsoft.com/office/drawing/2014/main" id="{AF429CEC-66D0-4DD0-9ADA-F1B3AA7E9BE5}"/>
              </a:ext>
            </a:extLst>
          </p:cNvPr>
          <p:cNvSpPr>
            <a:spLocks noGrp="1"/>
          </p:cNvSpPr>
          <p:nvPr>
            <p:ph type="sldNum" sz="quarter" idx="12"/>
          </p:nvPr>
        </p:nvSpPr>
        <p:spPr/>
        <p:txBody>
          <a:bodyPr/>
          <a:lstStyle/>
          <a:p>
            <a:fld id="{8C03FB13-5BAA-C348-B73E-043EACC7FB9F}" type="slidenum">
              <a:rPr lang="en-US" smtClean="0"/>
              <a:t>7</a:t>
            </a:fld>
            <a:endParaRPr lang="en-US"/>
          </a:p>
        </p:txBody>
      </p:sp>
    </p:spTree>
    <p:extLst>
      <p:ext uri="{BB962C8B-B14F-4D97-AF65-F5344CB8AC3E}">
        <p14:creationId xmlns:p14="http://schemas.microsoft.com/office/powerpoint/2010/main" val="358656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6F51-FB89-48C7-B13A-6FA39C78CFAA}"/>
              </a:ext>
            </a:extLst>
          </p:cNvPr>
          <p:cNvSpPr>
            <a:spLocks noGrp="1"/>
          </p:cNvSpPr>
          <p:nvPr>
            <p:ph type="title"/>
          </p:nvPr>
        </p:nvSpPr>
        <p:spPr/>
        <p:txBody>
          <a:bodyPr/>
          <a:lstStyle/>
          <a:p>
            <a:r>
              <a:rPr lang="en-US" dirty="0"/>
              <a:t>Going forward</a:t>
            </a:r>
          </a:p>
        </p:txBody>
      </p:sp>
      <p:sp>
        <p:nvSpPr>
          <p:cNvPr id="3" name="Content Placeholder 2">
            <a:extLst>
              <a:ext uri="{FF2B5EF4-FFF2-40B4-BE49-F238E27FC236}">
                <a16:creationId xmlns:a16="http://schemas.microsoft.com/office/drawing/2014/main" id="{09CB7A8F-8F7C-47A5-840C-BB7B24A5CD4F}"/>
              </a:ext>
            </a:extLst>
          </p:cNvPr>
          <p:cNvSpPr>
            <a:spLocks noGrp="1"/>
          </p:cNvSpPr>
          <p:nvPr>
            <p:ph idx="1"/>
          </p:nvPr>
        </p:nvSpPr>
        <p:spPr>
          <a:xfrm>
            <a:off x="457200" y="1513114"/>
            <a:ext cx="8363415" cy="4079223"/>
          </a:xfrm>
        </p:spPr>
        <p:txBody>
          <a:bodyPr>
            <a:normAutofit fontScale="92500" lnSpcReduction="20000"/>
          </a:bodyPr>
          <a:lstStyle/>
          <a:p>
            <a:r>
              <a:rPr lang="en-US" sz="1600" dirty="0"/>
              <a:t>At country level:</a:t>
            </a:r>
          </a:p>
          <a:p>
            <a:pPr marL="342900" indent="-342900">
              <a:buFontTx/>
              <a:buChar char="-"/>
            </a:pPr>
            <a:r>
              <a:rPr lang="en-US" sz="1600" dirty="0"/>
              <a:t>Continue to support LF MDA</a:t>
            </a:r>
          </a:p>
          <a:p>
            <a:pPr marL="1028700" lvl="1" indent="-342900">
              <a:buFontTx/>
              <a:buChar char="-"/>
            </a:pPr>
            <a:r>
              <a:rPr lang="en-US" sz="1600" dirty="0"/>
              <a:t>Planning for future IDA (Indonesia)</a:t>
            </a:r>
          </a:p>
          <a:p>
            <a:pPr marL="1028700" lvl="1" indent="-342900">
              <a:buFontTx/>
              <a:buChar char="-"/>
            </a:pPr>
            <a:r>
              <a:rPr lang="en-US" sz="1600" dirty="0"/>
              <a:t>Improving MDA in areas with persistent transmission</a:t>
            </a:r>
          </a:p>
          <a:p>
            <a:pPr marL="342900" indent="-342900">
              <a:buFontTx/>
              <a:buChar char="-"/>
            </a:pPr>
            <a:r>
              <a:rPr lang="en-US" sz="1600" dirty="0"/>
              <a:t>Strengthening EDC 'Tropical data-like system’ support for Pre-TAS and TAS</a:t>
            </a:r>
          </a:p>
          <a:p>
            <a:pPr lvl="2"/>
            <a:r>
              <a:rPr lang="en-US" sz="1600" dirty="0"/>
              <a:t>Protocol and report development and review</a:t>
            </a:r>
          </a:p>
          <a:p>
            <a:pPr lvl="2"/>
            <a:r>
              <a:rPr lang="en-US" sz="1600" dirty="0"/>
              <a:t>EDC data monitoring</a:t>
            </a:r>
          </a:p>
          <a:p>
            <a:pPr lvl="2"/>
            <a:r>
              <a:rPr lang="en-US" sz="1600" dirty="0"/>
              <a:t>Continuing to report on invalids</a:t>
            </a:r>
          </a:p>
          <a:p>
            <a:pPr marL="342900" lvl="0" indent="-342900">
              <a:buFontTx/>
              <a:buChar char="-"/>
            </a:pPr>
            <a:r>
              <a:rPr lang="en-US" sz="1600" dirty="0"/>
              <a:t>Work with national programs and partners for elimination and sustainability</a:t>
            </a:r>
          </a:p>
          <a:p>
            <a:pPr marL="1028700" lvl="1" indent="-342900">
              <a:buFontTx/>
              <a:buChar char="-"/>
            </a:pPr>
            <a:r>
              <a:rPr lang="en-US" sz="1600" dirty="0"/>
              <a:t>Data compilation and storage</a:t>
            </a:r>
          </a:p>
          <a:p>
            <a:pPr marL="1028700" lvl="1" indent="-342900">
              <a:buFontTx/>
              <a:buChar char="-"/>
            </a:pPr>
            <a:r>
              <a:rPr lang="en-US" sz="1600" dirty="0"/>
              <a:t>Drafting dossiers</a:t>
            </a:r>
          </a:p>
          <a:p>
            <a:pPr marL="1028700" lvl="1" indent="-342900">
              <a:buFontTx/>
              <a:buChar char="-"/>
            </a:pPr>
            <a:r>
              <a:rPr lang="en-US" sz="1600" dirty="0"/>
              <a:t>Analyzing what is needed for sustainability of MMDP and surveillance</a:t>
            </a:r>
          </a:p>
          <a:p>
            <a:r>
              <a:rPr lang="en-US" sz="1600" dirty="0"/>
              <a:t>At global level:</a:t>
            </a:r>
          </a:p>
          <a:p>
            <a:pPr marL="342900" indent="-342900">
              <a:buFontTx/>
              <a:buChar char="-"/>
            </a:pPr>
            <a:r>
              <a:rPr lang="en-US" sz="1600" b="0" dirty="0"/>
              <a:t>Working with WHO and partners on PVS guidance development</a:t>
            </a:r>
          </a:p>
          <a:p>
            <a:pPr marL="342900" indent="-342900">
              <a:buFontTx/>
              <a:buChar char="-"/>
            </a:pPr>
            <a:r>
              <a:rPr lang="en-US" sz="1600" b="0" dirty="0"/>
              <a:t>Aiding WHO in finalizing MMDP Toolkit tools, e.g. situation analysis and DIP</a:t>
            </a:r>
          </a:p>
        </p:txBody>
      </p:sp>
    </p:spTree>
    <p:extLst>
      <p:ext uri="{BB962C8B-B14F-4D97-AF65-F5344CB8AC3E}">
        <p14:creationId xmlns:p14="http://schemas.microsoft.com/office/powerpoint/2010/main" val="389821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ACKNOWLEDGMENTS</a:t>
            </a:r>
          </a:p>
        </p:txBody>
      </p:sp>
      <p:sp>
        <p:nvSpPr>
          <p:cNvPr id="10" name="Content Placeholder 9"/>
          <p:cNvSpPr>
            <a:spLocks noGrp="1"/>
          </p:cNvSpPr>
          <p:nvPr>
            <p:ph idx="1"/>
          </p:nvPr>
        </p:nvSpPr>
        <p:spPr/>
        <p:txBody>
          <a:bodyPr/>
          <a:lstStyle/>
          <a:p>
            <a:endParaRPr lang="en-US" dirty="0"/>
          </a:p>
        </p:txBody>
      </p:sp>
      <p:sp>
        <p:nvSpPr>
          <p:cNvPr id="4" name="TextBox 3"/>
          <p:cNvSpPr txBox="1"/>
          <p:nvPr/>
        </p:nvSpPr>
        <p:spPr>
          <a:xfrm>
            <a:off x="457200" y="4705815"/>
            <a:ext cx="8196146" cy="1015663"/>
          </a:xfrm>
          <a:prstGeom prst="rect">
            <a:avLst/>
          </a:prstGeom>
          <a:noFill/>
        </p:spPr>
        <p:txBody>
          <a:bodyPr wrap="square" rtlCol="0">
            <a:spAutoFit/>
          </a:bodyPr>
          <a:lstStyle/>
          <a:p>
            <a:r>
              <a:rPr lang="en-US" sz="1200" dirty="0">
                <a:solidFill>
                  <a:srgbClr val="15406D"/>
                </a:solidFill>
              </a:rPr>
              <a:t>This presentation is made possible by the generous support of the American People through the United States Agency for International Development (USAID). The contents are the responsibility of Act to End NTDs | East, led by RTI International in partnership with The Carter Center, Fred Hollows Foundation, IMA World Health, Light for the World, </a:t>
            </a:r>
            <a:r>
              <a:rPr lang="en-US" sz="1200" dirty="0" err="1">
                <a:solidFill>
                  <a:srgbClr val="15406D"/>
                </a:solidFill>
              </a:rPr>
              <a:t>Sightsavers</a:t>
            </a:r>
            <a:r>
              <a:rPr lang="en-US" sz="1200" dirty="0">
                <a:solidFill>
                  <a:srgbClr val="15406D"/>
                </a:solidFill>
              </a:rPr>
              <a:t>, Results for Development, Save the Children, and WI-HER under cooperative agreement No. 7200AA18CA00040 and do not necessarily reflect the views of USAID or the United States Government.</a:t>
            </a:r>
          </a:p>
        </p:txBody>
      </p:sp>
      <p:grpSp>
        <p:nvGrpSpPr>
          <p:cNvPr id="5" name="Group 4"/>
          <p:cNvGrpSpPr/>
          <p:nvPr/>
        </p:nvGrpSpPr>
        <p:grpSpPr>
          <a:xfrm>
            <a:off x="189016" y="5826475"/>
            <a:ext cx="8731950" cy="1153977"/>
            <a:chOff x="189016" y="5826475"/>
            <a:chExt cx="8731950" cy="1153977"/>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016" y="5946218"/>
              <a:ext cx="2350643" cy="914400"/>
            </a:xfrm>
            <a:prstGeom prst="rect">
              <a:avLst/>
            </a:prstGeom>
          </p:spPr>
        </p:pic>
        <p:pic>
          <p:nvPicPr>
            <p:cNvPr id="7" name="Picture 48" descr="large RBG logo"/>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65" t="-5708" r="-2097" b="-10527"/>
            <a:stretch>
              <a:fillRect/>
            </a:stretch>
          </p:blipFill>
          <p:spPr bwMode="auto">
            <a:xfrm>
              <a:off x="7177487" y="5826475"/>
              <a:ext cx="1743479" cy="11539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32251" y="6110859"/>
              <a:ext cx="886367" cy="561366"/>
            </a:xfrm>
            <a:prstGeom prst="rect">
              <a:avLst/>
            </a:prstGeom>
          </p:spPr>
        </p:pic>
      </p:grpSp>
    </p:spTree>
    <p:extLst>
      <p:ext uri="{BB962C8B-B14F-4D97-AF65-F5344CB8AC3E}">
        <p14:creationId xmlns:p14="http://schemas.microsoft.com/office/powerpoint/2010/main" val="66149911"/>
      </p:ext>
    </p:extLst>
  </p:cSld>
  <p:clrMapOvr>
    <a:masterClrMapping/>
  </p:clrMapOvr>
</p:sld>
</file>

<file path=ppt/theme/theme1.xml><?xml version="1.0" encoding="utf-8"?>
<a:theme xmlns:a="http://schemas.openxmlformats.org/drawingml/2006/main" name="Office Theme">
  <a:themeElements>
    <a:clrScheme name="RTI">
      <a:dk1>
        <a:srgbClr val="002C54"/>
      </a:dk1>
      <a:lt1>
        <a:srgbClr val="FFFFFF"/>
      </a:lt1>
      <a:dk2>
        <a:srgbClr val="062C51"/>
      </a:dk2>
      <a:lt2>
        <a:srgbClr val="FFFFFF"/>
      </a:lt2>
      <a:accent1>
        <a:srgbClr val="0D717E"/>
      </a:accent1>
      <a:accent2>
        <a:srgbClr val="3E205E"/>
      </a:accent2>
      <a:accent3>
        <a:srgbClr val="F37020"/>
      </a:accent3>
      <a:accent4>
        <a:srgbClr val="740E24"/>
      </a:accent4>
      <a:accent5>
        <a:srgbClr val="DD9A32"/>
      </a:accent5>
      <a:accent6>
        <a:srgbClr val="062C51"/>
      </a:accent6>
      <a:hlink>
        <a:srgbClr val="515960"/>
      </a:hlink>
      <a:folHlink>
        <a:srgbClr val="51596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TI">
      <a:dk1>
        <a:srgbClr val="002C54"/>
      </a:dk1>
      <a:lt1>
        <a:srgbClr val="FFFFFF"/>
      </a:lt1>
      <a:dk2>
        <a:srgbClr val="062C51"/>
      </a:dk2>
      <a:lt2>
        <a:srgbClr val="FFFFFF"/>
      </a:lt2>
      <a:accent1>
        <a:srgbClr val="0D717E"/>
      </a:accent1>
      <a:accent2>
        <a:srgbClr val="3E205E"/>
      </a:accent2>
      <a:accent3>
        <a:srgbClr val="F37020"/>
      </a:accent3>
      <a:accent4>
        <a:srgbClr val="740E24"/>
      </a:accent4>
      <a:accent5>
        <a:srgbClr val="DD9A32"/>
      </a:accent5>
      <a:accent6>
        <a:srgbClr val="062C51"/>
      </a:accent6>
      <a:hlink>
        <a:srgbClr val="515960"/>
      </a:hlink>
      <a:folHlink>
        <a:srgbClr val="51596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1182</TotalTime>
  <Words>532</Words>
  <Application>Microsoft Office PowerPoint</Application>
  <PresentationFormat>On-screen Show (4:3)</PresentationFormat>
  <Paragraphs>74</Paragraphs>
  <Slides>9</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.AppleSystemUIFont</vt:lpstr>
      <vt:lpstr>Arial</vt:lpstr>
      <vt:lpstr>Calibri</vt:lpstr>
      <vt:lpstr>Cambria</vt:lpstr>
      <vt:lpstr>Gill Sans MT</vt:lpstr>
      <vt:lpstr>Office Theme</vt:lpstr>
      <vt:lpstr>1_Office Theme</vt:lpstr>
      <vt:lpstr>Liverpool, September 2019 M Baker</vt:lpstr>
      <vt:lpstr>Support countries  to eliminate and/or control NTDs with proven, cost-effective public health interventions </vt:lpstr>
      <vt:lpstr>PowerPoint Presentation</vt:lpstr>
      <vt:lpstr>Our Consortium Partners</vt:lpstr>
      <vt:lpstr>Program Goals:</vt:lpstr>
      <vt:lpstr>PowerPoint Presentation</vt:lpstr>
      <vt:lpstr>LF key achievements in last year</vt:lpstr>
      <vt:lpstr>Going forward</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Lopardo</dc:creator>
  <cp:lastModifiedBy>Debbie Jackson-Cole</cp:lastModifiedBy>
  <cp:revision>148</cp:revision>
  <dcterms:created xsi:type="dcterms:W3CDTF">2019-04-15T19:14:38Z</dcterms:created>
  <dcterms:modified xsi:type="dcterms:W3CDTF">2019-09-17T15:50:47Z</dcterms:modified>
</cp:coreProperties>
</file>