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77" r:id="rId4"/>
  </p:sldMasterIdLst>
  <p:notesMasterIdLst>
    <p:notesMasterId r:id="rId13"/>
  </p:notesMasterIdLst>
  <p:sldIdLst>
    <p:sldId id="399" r:id="rId5"/>
    <p:sldId id="502" r:id="rId6"/>
    <p:sldId id="499" r:id="rId7"/>
    <p:sldId id="418" r:id="rId8"/>
    <p:sldId id="500" r:id="rId9"/>
    <p:sldId id="503" r:id="rId10"/>
    <p:sldId id="504" r:id="rId11"/>
    <p:sldId id="43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ny Valdes" initials="YV" lastIdx="5" clrIdx="0"/>
  <p:cmAuthor id="2" name="Jessica Mariona" initials="JM" lastIdx="4" clrIdx="1"/>
  <p:cmAuthor id="3" name="Eric Encarnacion" initials="EE" lastIdx="3" clrIdx="2"/>
  <p:cmAuthor id="4" name="Cynthia Paige" initials="CP" lastIdx="19" clrIdx="3"/>
  <p:cmAuthor id="5" name="Cynthia Paige" initials="CP [2]"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1D37"/>
    <a:srgbClr val="3F9B7B"/>
    <a:srgbClr val="FBB253"/>
    <a:srgbClr val="DA291C"/>
    <a:srgbClr val="F15C3A"/>
    <a:srgbClr val="ED1C23"/>
    <a:srgbClr val="D8DEDC"/>
    <a:srgbClr val="F6C4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9F601F-6B98-481C-99E0-063089BAD5A9}" v="3" dt="2019-09-17T12:21:20.293"/>
    <p1510:client id="{3F7FA505-1BB4-4B4D-8E79-4D7983377E30}" v="21" dt="2019-09-17T20:49:52.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19"/>
    <p:restoredTop sz="95788" autoAdjust="0"/>
  </p:normalViewPr>
  <p:slideViewPr>
    <p:cSldViewPr snapToGrid="0">
      <p:cViewPr varScale="1">
        <p:scale>
          <a:sx n="63" d="100"/>
          <a:sy n="63" d="100"/>
        </p:scale>
        <p:origin x="860" y="48"/>
      </p:cViewPr>
      <p:guideLst>
        <p:guide orient="horz" pos="2136"/>
        <p:guide pos="3840"/>
      </p:guideLst>
    </p:cSldViewPr>
  </p:slideViewPr>
  <p:notesTextViewPr>
    <p:cViewPr>
      <p:scale>
        <a:sx n="1" d="1"/>
        <a:sy n="1" d="1"/>
      </p:scale>
      <p:origin x="0" y="0"/>
    </p:cViewPr>
  </p:notesTextViewPr>
  <p:sorterViewPr>
    <p:cViewPr>
      <p:scale>
        <a:sx n="75" d="100"/>
        <a:sy n="75" d="100"/>
      </p:scale>
      <p:origin x="0" y="-8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ronzan" userId="d465901c-de2d-4bec-88a4-ee51018254c6" providerId="ADAL" clId="{B534A1C6-BB4E-4535-86A0-D4647874FC23}"/>
    <pc:docChg chg="custSel modSld">
      <pc:chgData name="Rachel Bronzan" userId="d465901c-de2d-4bec-88a4-ee51018254c6" providerId="ADAL" clId="{B534A1C6-BB4E-4535-86A0-D4647874FC23}" dt="2019-09-16T23:10:43.027" v="139" actId="20577"/>
      <pc:docMkLst>
        <pc:docMk/>
      </pc:docMkLst>
      <pc:sldChg chg="modSp">
        <pc:chgData name="Rachel Bronzan" userId="d465901c-de2d-4bec-88a4-ee51018254c6" providerId="ADAL" clId="{B534A1C6-BB4E-4535-86A0-D4647874FC23}" dt="2019-09-16T23:10:43.027" v="139" actId="20577"/>
        <pc:sldMkLst>
          <pc:docMk/>
          <pc:sldMk cId="619815055" sldId="487"/>
        </pc:sldMkLst>
        <pc:spChg chg="mod">
          <ac:chgData name="Rachel Bronzan" userId="d465901c-de2d-4bec-88a4-ee51018254c6" providerId="ADAL" clId="{B534A1C6-BB4E-4535-86A0-D4647874FC23}" dt="2019-09-16T23:10:43.027" v="139" actId="20577"/>
          <ac:spMkLst>
            <pc:docMk/>
            <pc:sldMk cId="619815055" sldId="487"/>
            <ac:spMk id="11" creationId="{C5F44734-42A0-D14A-ADD8-93551C2F16C8}"/>
          </ac:spMkLst>
        </pc:spChg>
      </pc:sldChg>
    </pc:docChg>
  </pc:docChgLst>
  <pc:docChgLst>
    <pc:chgData name="Ernest Mensah" userId="6e206cc9-2b02-44c6-b8ae-355891c473ab" providerId="ADAL" clId="{3F7FA505-1BB4-4B4D-8E79-4D7983377E30}"/>
    <pc:docChg chg="custSel mod addSld delSld modSld sldOrd">
      <pc:chgData name="Ernest Mensah" userId="6e206cc9-2b02-44c6-b8ae-355891c473ab" providerId="ADAL" clId="{3F7FA505-1BB4-4B4D-8E79-4D7983377E30}" dt="2019-09-17T21:00:52.031" v="607" actId="2696"/>
      <pc:docMkLst>
        <pc:docMk/>
      </pc:docMkLst>
      <pc:sldChg chg="modSp">
        <pc:chgData name="Ernest Mensah" userId="6e206cc9-2b02-44c6-b8ae-355891c473ab" providerId="ADAL" clId="{3F7FA505-1BB4-4B4D-8E79-4D7983377E30}" dt="2019-09-17T20:52:27.052" v="476" actId="20577"/>
        <pc:sldMkLst>
          <pc:docMk/>
          <pc:sldMk cId="2410856998" sldId="399"/>
        </pc:sldMkLst>
        <pc:spChg chg="mod">
          <ac:chgData name="Ernest Mensah" userId="6e206cc9-2b02-44c6-b8ae-355891c473ab" providerId="ADAL" clId="{3F7FA505-1BB4-4B4D-8E79-4D7983377E30}" dt="2019-09-17T20:22:26.902" v="39" actId="14100"/>
          <ac:spMkLst>
            <pc:docMk/>
            <pc:sldMk cId="2410856998" sldId="399"/>
            <ac:spMk id="9" creationId="{2AB227BD-9366-A142-A18B-7E98F416C66A}"/>
          </ac:spMkLst>
        </pc:spChg>
        <pc:spChg chg="mod">
          <ac:chgData name="Ernest Mensah" userId="6e206cc9-2b02-44c6-b8ae-355891c473ab" providerId="ADAL" clId="{3F7FA505-1BB4-4B4D-8E79-4D7983377E30}" dt="2019-09-17T20:52:15.528" v="457" actId="404"/>
          <ac:spMkLst>
            <pc:docMk/>
            <pc:sldMk cId="2410856998" sldId="399"/>
            <ac:spMk id="12" creationId="{FC1EAC50-581F-BF45-ACA6-49161F20E8BA}"/>
          </ac:spMkLst>
        </pc:spChg>
        <pc:spChg chg="mod">
          <ac:chgData name="Ernest Mensah" userId="6e206cc9-2b02-44c6-b8ae-355891c473ab" providerId="ADAL" clId="{3F7FA505-1BB4-4B4D-8E79-4D7983377E30}" dt="2019-09-17T20:52:27.052" v="476" actId="20577"/>
          <ac:spMkLst>
            <pc:docMk/>
            <pc:sldMk cId="2410856998" sldId="399"/>
            <ac:spMk id="15" creationId="{B42D11A4-6424-8741-97A4-B64095582DF1}"/>
          </ac:spMkLst>
        </pc:spChg>
      </pc:sldChg>
      <pc:sldChg chg="modSp add ord">
        <pc:chgData name="Ernest Mensah" userId="6e206cc9-2b02-44c6-b8ae-355891c473ab" providerId="ADAL" clId="{3F7FA505-1BB4-4B4D-8E79-4D7983377E30}" dt="2019-09-17T20:49:39.034" v="372"/>
        <pc:sldMkLst>
          <pc:docMk/>
          <pc:sldMk cId="3042665105" sldId="418"/>
        </pc:sldMkLst>
        <pc:spChg chg="mod">
          <ac:chgData name="Ernest Mensah" userId="6e206cc9-2b02-44c6-b8ae-355891c473ab" providerId="ADAL" clId="{3F7FA505-1BB4-4B4D-8E79-4D7983377E30}" dt="2019-09-17T20:37:15.563" v="301" actId="14100"/>
          <ac:spMkLst>
            <pc:docMk/>
            <pc:sldMk cId="3042665105" sldId="418"/>
            <ac:spMk id="2" creationId="{40B4DCAE-47A0-4BB6-A4D7-1933C9797A79}"/>
          </ac:spMkLst>
        </pc:spChg>
      </pc:sldChg>
      <pc:sldChg chg="del">
        <pc:chgData name="Ernest Mensah" userId="6e206cc9-2b02-44c6-b8ae-355891c473ab" providerId="ADAL" clId="{3F7FA505-1BB4-4B4D-8E79-4D7983377E30}" dt="2019-09-17T20:47:10.462" v="368" actId="2696"/>
        <pc:sldMkLst>
          <pc:docMk/>
          <pc:sldMk cId="1402487859" sldId="423"/>
        </pc:sldMkLst>
      </pc:sldChg>
      <pc:sldChg chg="del">
        <pc:chgData name="Ernest Mensah" userId="6e206cc9-2b02-44c6-b8ae-355891c473ab" providerId="ADAL" clId="{3F7FA505-1BB4-4B4D-8E79-4D7983377E30}" dt="2019-09-17T20:47:24.527" v="370" actId="2696"/>
        <pc:sldMkLst>
          <pc:docMk/>
          <pc:sldMk cId="619815055" sldId="487"/>
        </pc:sldMkLst>
      </pc:sldChg>
      <pc:sldChg chg="del">
        <pc:chgData name="Ernest Mensah" userId="6e206cc9-2b02-44c6-b8ae-355891c473ab" providerId="ADAL" clId="{3F7FA505-1BB4-4B4D-8E79-4D7983377E30}" dt="2019-09-17T20:45:49.909" v="356" actId="2696"/>
        <pc:sldMkLst>
          <pc:docMk/>
          <pc:sldMk cId="1098505300" sldId="497"/>
        </pc:sldMkLst>
      </pc:sldChg>
      <pc:sldChg chg="del">
        <pc:chgData name="Ernest Mensah" userId="6e206cc9-2b02-44c6-b8ae-355891c473ab" providerId="ADAL" clId="{3F7FA505-1BB4-4B4D-8E79-4D7983377E30}" dt="2019-09-17T20:47:18.144" v="369" actId="2696"/>
        <pc:sldMkLst>
          <pc:docMk/>
          <pc:sldMk cId="1958470088" sldId="498"/>
        </pc:sldMkLst>
      </pc:sldChg>
      <pc:sldChg chg="addSp delSp modSp add mod ord setBg">
        <pc:chgData name="Ernest Mensah" userId="6e206cc9-2b02-44c6-b8ae-355891c473ab" providerId="ADAL" clId="{3F7FA505-1BB4-4B4D-8E79-4D7983377E30}" dt="2019-09-17T20:55:27.585" v="481" actId="20577"/>
        <pc:sldMkLst>
          <pc:docMk/>
          <pc:sldMk cId="4150185243" sldId="499"/>
        </pc:sldMkLst>
        <pc:spChg chg="mod ord">
          <ac:chgData name="Ernest Mensah" userId="6e206cc9-2b02-44c6-b8ae-355891c473ab" providerId="ADAL" clId="{3F7FA505-1BB4-4B4D-8E79-4D7983377E30}" dt="2019-09-17T20:28:29.518" v="207" actId="14100"/>
          <ac:spMkLst>
            <pc:docMk/>
            <pc:sldMk cId="4150185243" sldId="499"/>
            <ac:spMk id="3" creationId="{1B1968F4-EF73-4FEA-B12D-B51E8DEE88A8}"/>
          </ac:spMkLst>
        </pc:spChg>
        <pc:spChg chg="add mod">
          <ac:chgData name="Ernest Mensah" userId="6e206cc9-2b02-44c6-b8ae-355891c473ab" providerId="ADAL" clId="{3F7FA505-1BB4-4B4D-8E79-4D7983377E30}" dt="2019-09-17T20:55:27.585" v="481" actId="20577"/>
          <ac:spMkLst>
            <pc:docMk/>
            <pc:sldMk cId="4150185243" sldId="499"/>
            <ac:spMk id="5" creationId="{3B47AA6D-6642-4BC4-9377-7BD267F53CEA}"/>
          </ac:spMkLst>
        </pc:spChg>
        <pc:picChg chg="del">
          <ac:chgData name="Ernest Mensah" userId="6e206cc9-2b02-44c6-b8ae-355891c473ab" providerId="ADAL" clId="{3F7FA505-1BB4-4B4D-8E79-4D7983377E30}" dt="2019-09-17T20:23:55.717" v="119" actId="478"/>
          <ac:picMkLst>
            <pc:docMk/>
            <pc:sldMk cId="4150185243" sldId="499"/>
            <ac:picMk id="2" creationId="{F590D1CD-F66B-42D7-9EF6-E4E6FF5B7E18}"/>
          </ac:picMkLst>
        </pc:picChg>
        <pc:picChg chg="add mod">
          <ac:chgData name="Ernest Mensah" userId="6e206cc9-2b02-44c6-b8ae-355891c473ab" providerId="ADAL" clId="{3F7FA505-1BB4-4B4D-8E79-4D7983377E30}" dt="2019-09-17T20:25:44.388" v="156" actId="1076"/>
          <ac:picMkLst>
            <pc:docMk/>
            <pc:sldMk cId="4150185243" sldId="499"/>
            <ac:picMk id="4" creationId="{E5A128FF-3B20-438A-8300-E249261BB792}"/>
          </ac:picMkLst>
        </pc:picChg>
      </pc:sldChg>
      <pc:sldChg chg="modSp add">
        <pc:chgData name="Ernest Mensah" userId="6e206cc9-2b02-44c6-b8ae-355891c473ab" providerId="ADAL" clId="{3F7FA505-1BB4-4B4D-8E79-4D7983377E30}" dt="2019-09-17T20:46:55.322" v="367" actId="14100"/>
        <pc:sldMkLst>
          <pc:docMk/>
          <pc:sldMk cId="3024468414" sldId="500"/>
        </pc:sldMkLst>
        <pc:spChg chg="mod">
          <ac:chgData name="Ernest Mensah" userId="6e206cc9-2b02-44c6-b8ae-355891c473ab" providerId="ADAL" clId="{3F7FA505-1BB4-4B4D-8E79-4D7983377E30}" dt="2019-09-17T20:29:58.214" v="214" actId="14100"/>
          <ac:spMkLst>
            <pc:docMk/>
            <pc:sldMk cId="3024468414" sldId="500"/>
            <ac:spMk id="2" creationId="{3AC3ED9F-791E-48D8-926B-EB9F1DB97844}"/>
          </ac:spMkLst>
        </pc:spChg>
        <pc:spChg chg="mod">
          <ac:chgData name="Ernest Mensah" userId="6e206cc9-2b02-44c6-b8ae-355891c473ab" providerId="ADAL" clId="{3F7FA505-1BB4-4B4D-8E79-4D7983377E30}" dt="2019-09-17T20:30:19.004" v="216" actId="113"/>
          <ac:spMkLst>
            <pc:docMk/>
            <pc:sldMk cId="3024468414" sldId="500"/>
            <ac:spMk id="16" creationId="{9565BA6F-7100-4FAC-982C-EB01EB93CBC6}"/>
          </ac:spMkLst>
        </pc:spChg>
        <pc:picChg chg="mod">
          <ac:chgData name="Ernest Mensah" userId="6e206cc9-2b02-44c6-b8ae-355891c473ab" providerId="ADAL" clId="{3F7FA505-1BB4-4B4D-8E79-4D7983377E30}" dt="2019-09-17T20:46:51.392" v="366" actId="14100"/>
          <ac:picMkLst>
            <pc:docMk/>
            <pc:sldMk cId="3024468414" sldId="500"/>
            <ac:picMk id="8" creationId="{FB8B3248-1422-4A47-9A78-E4E6D218898D}"/>
          </ac:picMkLst>
        </pc:picChg>
        <pc:picChg chg="mod">
          <ac:chgData name="Ernest Mensah" userId="6e206cc9-2b02-44c6-b8ae-355891c473ab" providerId="ADAL" clId="{3F7FA505-1BB4-4B4D-8E79-4D7983377E30}" dt="2019-09-17T20:46:47.661" v="365" actId="14100"/>
          <ac:picMkLst>
            <pc:docMk/>
            <pc:sldMk cId="3024468414" sldId="500"/>
            <ac:picMk id="9" creationId="{968E47AA-5AB4-45B3-A1C0-1CFEB2BEAD39}"/>
          </ac:picMkLst>
        </pc:picChg>
        <pc:picChg chg="mod">
          <ac:chgData name="Ernest Mensah" userId="6e206cc9-2b02-44c6-b8ae-355891c473ab" providerId="ADAL" clId="{3F7FA505-1BB4-4B4D-8E79-4D7983377E30}" dt="2019-09-17T20:46:20.801" v="359" actId="14100"/>
          <ac:picMkLst>
            <pc:docMk/>
            <pc:sldMk cId="3024468414" sldId="500"/>
            <ac:picMk id="11" creationId="{6B494427-FA5E-4C61-90EB-DB2EB8D28255}"/>
          </ac:picMkLst>
        </pc:picChg>
        <pc:picChg chg="mod">
          <ac:chgData name="Ernest Mensah" userId="6e206cc9-2b02-44c6-b8ae-355891c473ab" providerId="ADAL" clId="{3F7FA505-1BB4-4B4D-8E79-4D7983377E30}" dt="2019-09-17T20:46:40.374" v="364" actId="14100"/>
          <ac:picMkLst>
            <pc:docMk/>
            <pc:sldMk cId="3024468414" sldId="500"/>
            <ac:picMk id="12" creationId="{6B77789E-0DE3-46F8-9F74-53F7BE7C5C46}"/>
          </ac:picMkLst>
        </pc:picChg>
        <pc:picChg chg="mod">
          <ac:chgData name="Ernest Mensah" userId="6e206cc9-2b02-44c6-b8ae-355891c473ab" providerId="ADAL" clId="{3F7FA505-1BB4-4B4D-8E79-4D7983377E30}" dt="2019-09-17T20:46:36.697" v="363" actId="1076"/>
          <ac:picMkLst>
            <pc:docMk/>
            <pc:sldMk cId="3024468414" sldId="500"/>
            <ac:picMk id="13" creationId="{EDD277A8-B9A5-4649-91D6-E7D5A426BAEB}"/>
          </ac:picMkLst>
        </pc:picChg>
        <pc:picChg chg="mod">
          <ac:chgData name="Ernest Mensah" userId="6e206cc9-2b02-44c6-b8ae-355891c473ab" providerId="ADAL" clId="{3F7FA505-1BB4-4B4D-8E79-4D7983377E30}" dt="2019-09-17T20:46:55.322" v="367" actId="14100"/>
          <ac:picMkLst>
            <pc:docMk/>
            <pc:sldMk cId="3024468414" sldId="500"/>
            <ac:picMk id="14" creationId="{54A27F67-0D4C-4139-BE58-F48753D2C667}"/>
          </ac:picMkLst>
        </pc:picChg>
        <pc:picChg chg="mod">
          <ac:chgData name="Ernest Mensah" userId="6e206cc9-2b02-44c6-b8ae-355891c473ab" providerId="ADAL" clId="{3F7FA505-1BB4-4B4D-8E79-4D7983377E30}" dt="2019-09-17T20:46:25.422" v="360" actId="14100"/>
          <ac:picMkLst>
            <pc:docMk/>
            <pc:sldMk cId="3024468414" sldId="500"/>
            <ac:picMk id="15" creationId="{80B09A24-BEBC-4F6F-AB46-4C2F4FD59EA7}"/>
          </ac:picMkLst>
        </pc:picChg>
      </pc:sldChg>
      <pc:sldChg chg="modSp add del ord">
        <pc:chgData name="Ernest Mensah" userId="6e206cc9-2b02-44c6-b8ae-355891c473ab" providerId="ADAL" clId="{3F7FA505-1BB4-4B4D-8E79-4D7983377E30}" dt="2019-09-17T21:00:52.031" v="607" actId="2696"/>
        <pc:sldMkLst>
          <pc:docMk/>
          <pc:sldMk cId="3353371143" sldId="501"/>
        </pc:sldMkLst>
        <pc:spChg chg="mod">
          <ac:chgData name="Ernest Mensah" userId="6e206cc9-2b02-44c6-b8ae-355891c473ab" providerId="ADAL" clId="{3F7FA505-1BB4-4B4D-8E79-4D7983377E30}" dt="2019-09-17T20:32:31.771" v="244" actId="20577"/>
          <ac:spMkLst>
            <pc:docMk/>
            <pc:sldMk cId="3353371143" sldId="501"/>
            <ac:spMk id="4" creationId="{5CA7576C-DF29-498A-A841-9FEA11BD088F}"/>
          </ac:spMkLst>
        </pc:spChg>
        <pc:spChg chg="mod">
          <ac:chgData name="Ernest Mensah" userId="6e206cc9-2b02-44c6-b8ae-355891c473ab" providerId="ADAL" clId="{3F7FA505-1BB4-4B4D-8E79-4D7983377E30}" dt="2019-09-17T20:32:08.146" v="222" actId="20577"/>
          <ac:spMkLst>
            <pc:docMk/>
            <pc:sldMk cId="3353371143" sldId="501"/>
            <ac:spMk id="11" creationId="{C5F44734-42A0-D14A-ADD8-93551C2F16C8}"/>
          </ac:spMkLst>
        </pc:spChg>
      </pc:sldChg>
      <pc:sldChg chg="modSp add">
        <pc:chgData name="Ernest Mensah" userId="6e206cc9-2b02-44c6-b8ae-355891c473ab" providerId="ADAL" clId="{3F7FA505-1BB4-4B4D-8E79-4D7983377E30}" dt="2019-09-17T20:35:07.349" v="299" actId="20577"/>
        <pc:sldMkLst>
          <pc:docMk/>
          <pc:sldMk cId="2783866724" sldId="502"/>
        </pc:sldMkLst>
        <pc:spChg chg="mod">
          <ac:chgData name="Ernest Mensah" userId="6e206cc9-2b02-44c6-b8ae-355891c473ab" providerId="ADAL" clId="{3F7FA505-1BB4-4B4D-8E79-4D7983377E30}" dt="2019-09-17T20:35:07.349" v="299" actId="20577"/>
          <ac:spMkLst>
            <pc:docMk/>
            <pc:sldMk cId="2783866724" sldId="502"/>
            <ac:spMk id="4" creationId="{5CA7576C-DF29-498A-A841-9FEA11BD088F}"/>
          </ac:spMkLst>
        </pc:spChg>
        <pc:spChg chg="mod">
          <ac:chgData name="Ernest Mensah" userId="6e206cc9-2b02-44c6-b8ae-355891c473ab" providerId="ADAL" clId="{3F7FA505-1BB4-4B4D-8E79-4D7983377E30}" dt="2019-09-17T20:34:28.541" v="253" actId="403"/>
          <ac:spMkLst>
            <pc:docMk/>
            <pc:sldMk cId="2783866724" sldId="502"/>
            <ac:spMk id="11" creationId="{C5F44734-42A0-D14A-ADD8-93551C2F16C8}"/>
          </ac:spMkLst>
        </pc:spChg>
      </pc:sldChg>
      <pc:sldChg chg="modSp add">
        <pc:chgData name="Ernest Mensah" userId="6e206cc9-2b02-44c6-b8ae-355891c473ab" providerId="ADAL" clId="{3F7FA505-1BB4-4B4D-8E79-4D7983377E30}" dt="2019-09-17T20:39:43.174" v="350" actId="20577"/>
        <pc:sldMkLst>
          <pc:docMk/>
          <pc:sldMk cId="3901989106" sldId="503"/>
        </pc:sldMkLst>
        <pc:spChg chg="mod">
          <ac:chgData name="Ernest Mensah" userId="6e206cc9-2b02-44c6-b8ae-355891c473ab" providerId="ADAL" clId="{3F7FA505-1BB4-4B4D-8E79-4D7983377E30}" dt="2019-09-17T20:39:43.174" v="350" actId="20577"/>
          <ac:spMkLst>
            <pc:docMk/>
            <pc:sldMk cId="3901989106" sldId="503"/>
            <ac:spMk id="4" creationId="{5CA7576C-DF29-498A-A841-9FEA11BD088F}"/>
          </ac:spMkLst>
        </pc:spChg>
        <pc:spChg chg="mod">
          <ac:chgData name="Ernest Mensah" userId="6e206cc9-2b02-44c6-b8ae-355891c473ab" providerId="ADAL" clId="{3F7FA505-1BB4-4B4D-8E79-4D7983377E30}" dt="2019-09-17T20:38:51.254" v="305" actId="20577"/>
          <ac:spMkLst>
            <pc:docMk/>
            <pc:sldMk cId="3901989106" sldId="503"/>
            <ac:spMk id="11" creationId="{C5F44734-42A0-D14A-ADD8-93551C2F16C8}"/>
          </ac:spMkLst>
        </pc:spChg>
      </pc:sldChg>
      <pc:sldChg chg="modSp add ord">
        <pc:chgData name="Ernest Mensah" userId="6e206cc9-2b02-44c6-b8ae-355891c473ab" providerId="ADAL" clId="{3F7FA505-1BB4-4B4D-8E79-4D7983377E30}" dt="2019-09-17T20:59:58.060" v="606" actId="20577"/>
        <pc:sldMkLst>
          <pc:docMk/>
          <pc:sldMk cId="1563367639" sldId="504"/>
        </pc:sldMkLst>
        <pc:spChg chg="mod">
          <ac:chgData name="Ernest Mensah" userId="6e206cc9-2b02-44c6-b8ae-355891c473ab" providerId="ADAL" clId="{3F7FA505-1BB4-4B4D-8E79-4D7983377E30}" dt="2019-09-17T20:41:47.668" v="355"/>
          <ac:spMkLst>
            <pc:docMk/>
            <pc:sldMk cId="1563367639" sldId="504"/>
            <ac:spMk id="4" creationId="{5CA7576C-DF29-498A-A841-9FEA11BD088F}"/>
          </ac:spMkLst>
        </pc:spChg>
        <pc:spChg chg="mod">
          <ac:chgData name="Ernest Mensah" userId="6e206cc9-2b02-44c6-b8ae-355891c473ab" providerId="ADAL" clId="{3F7FA505-1BB4-4B4D-8E79-4D7983377E30}" dt="2019-09-17T20:59:58.060" v="606" actId="20577"/>
          <ac:spMkLst>
            <pc:docMk/>
            <pc:sldMk cId="1563367639" sldId="504"/>
            <ac:spMk id="11" creationId="{C5F44734-42A0-D14A-ADD8-93551C2F16C8}"/>
          </ac:spMkLst>
        </pc:spChg>
      </pc:sldChg>
    </pc:docChg>
  </pc:docChgLst>
  <pc:docChgLst>
    <pc:chgData name="Rachel Bronzan" userId="d465901c-de2d-4bec-88a4-ee51018254c6" providerId="ADAL" clId="{1D9F601F-6B98-481C-99E0-063089BAD5A9}"/>
    <pc:docChg chg="undo custSel modSld sldOrd">
      <pc:chgData name="Rachel Bronzan" userId="d465901c-de2d-4bec-88a4-ee51018254c6" providerId="ADAL" clId="{1D9F601F-6B98-481C-99E0-063089BAD5A9}" dt="2019-09-17T12:21:20.291" v="114"/>
      <pc:docMkLst>
        <pc:docMk/>
      </pc:docMkLst>
      <pc:sldChg chg="modSp">
        <pc:chgData name="Rachel Bronzan" userId="d465901c-de2d-4bec-88a4-ee51018254c6" providerId="ADAL" clId="{1D9F601F-6B98-481C-99E0-063089BAD5A9}" dt="2019-09-17T12:20:02.882" v="16" actId="20577"/>
        <pc:sldMkLst>
          <pc:docMk/>
          <pc:sldMk cId="2410856998" sldId="399"/>
        </pc:sldMkLst>
        <pc:spChg chg="mod">
          <ac:chgData name="Rachel Bronzan" userId="d465901c-de2d-4bec-88a4-ee51018254c6" providerId="ADAL" clId="{1D9F601F-6B98-481C-99E0-063089BAD5A9}" dt="2019-09-17T12:20:02.882" v="16" actId="20577"/>
          <ac:spMkLst>
            <pc:docMk/>
            <pc:sldMk cId="2410856998" sldId="399"/>
            <ac:spMk id="12" creationId="{FC1EAC50-581F-BF45-ACA6-49161F20E8BA}"/>
          </ac:spMkLst>
        </pc:spChg>
      </pc:sldChg>
      <pc:sldChg chg="modSp">
        <pc:chgData name="Rachel Bronzan" userId="d465901c-de2d-4bec-88a4-ee51018254c6" providerId="ADAL" clId="{1D9F601F-6B98-481C-99E0-063089BAD5A9}" dt="2019-09-17T12:21:03.637" v="112" actId="1038"/>
        <pc:sldMkLst>
          <pc:docMk/>
          <pc:sldMk cId="1402487859" sldId="423"/>
        </pc:sldMkLst>
        <pc:spChg chg="mod">
          <ac:chgData name="Rachel Bronzan" userId="d465901c-de2d-4bec-88a4-ee51018254c6" providerId="ADAL" clId="{1D9F601F-6B98-481C-99E0-063089BAD5A9}" dt="2019-09-17T12:21:03.085" v="111" actId="1038"/>
          <ac:spMkLst>
            <pc:docMk/>
            <pc:sldMk cId="1402487859" sldId="423"/>
            <ac:spMk id="3" creationId="{1B1968F4-EF73-4FEA-B12D-B51E8DEE88A8}"/>
          </ac:spMkLst>
        </pc:spChg>
        <pc:picChg chg="mod">
          <ac:chgData name="Rachel Bronzan" userId="d465901c-de2d-4bec-88a4-ee51018254c6" providerId="ADAL" clId="{1D9F601F-6B98-481C-99E0-063089BAD5A9}" dt="2019-09-17T12:21:03.637" v="112" actId="1038"/>
          <ac:picMkLst>
            <pc:docMk/>
            <pc:sldMk cId="1402487859" sldId="423"/>
            <ac:picMk id="2" creationId="{F590D1CD-F66B-42D7-9EF6-E4E6FF5B7E18}"/>
          </ac:picMkLst>
        </pc:picChg>
      </pc:sldChg>
      <pc:sldChg chg="ord">
        <pc:chgData name="Rachel Bronzan" userId="d465901c-de2d-4bec-88a4-ee51018254c6" providerId="ADAL" clId="{1D9F601F-6B98-481C-99E0-063089BAD5A9}" dt="2019-09-17T12:21:20.291" v="114"/>
        <pc:sldMkLst>
          <pc:docMk/>
          <pc:sldMk cId="1958470088" sldId="4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574A69-4713-684D-B99E-7F75B255098E}" type="datetimeFigureOut">
              <a:rPr lang="en-US" smtClean="0"/>
              <a:t>17-Sep-19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35339-BF02-1847-A76A-BEC1263D7ADD}" type="slidenum">
              <a:rPr lang="en-US" smtClean="0"/>
              <a:t>‹#›</a:t>
            </a:fld>
            <a:endParaRPr lang="en-US"/>
          </a:p>
        </p:txBody>
      </p:sp>
    </p:spTree>
    <p:extLst>
      <p:ext uri="{BB962C8B-B14F-4D97-AF65-F5344CB8AC3E}">
        <p14:creationId xmlns:p14="http://schemas.microsoft.com/office/powerpoint/2010/main" val="156005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35339-BF02-1847-A76A-BEC1263D7ADD}" type="slidenum">
              <a:rPr lang="en-US" smtClean="0"/>
              <a:t>1</a:t>
            </a:fld>
            <a:endParaRPr lang="en-US"/>
          </a:p>
        </p:txBody>
      </p:sp>
    </p:spTree>
    <p:extLst>
      <p:ext uri="{BB962C8B-B14F-4D97-AF65-F5344CB8AC3E}">
        <p14:creationId xmlns:p14="http://schemas.microsoft.com/office/powerpoint/2010/main" val="3076459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35339-BF02-1847-A76A-BEC1263D7ADD}" type="slidenum">
              <a:rPr lang="en-US" smtClean="0"/>
              <a:t>2</a:t>
            </a:fld>
            <a:endParaRPr lang="en-US"/>
          </a:p>
        </p:txBody>
      </p:sp>
    </p:spTree>
    <p:extLst>
      <p:ext uri="{BB962C8B-B14F-4D97-AF65-F5344CB8AC3E}">
        <p14:creationId xmlns:p14="http://schemas.microsoft.com/office/powerpoint/2010/main" val="255719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35339-BF02-1847-A76A-BEC1263D7ADD}" type="slidenum">
              <a:rPr lang="en-US" smtClean="0"/>
              <a:t>3</a:t>
            </a:fld>
            <a:endParaRPr lang="en-US"/>
          </a:p>
        </p:txBody>
      </p:sp>
    </p:spTree>
    <p:extLst>
      <p:ext uri="{BB962C8B-B14F-4D97-AF65-F5344CB8AC3E}">
        <p14:creationId xmlns:p14="http://schemas.microsoft.com/office/powerpoint/2010/main" val="903221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35339-BF02-1847-A76A-BEC1263D7ADD}" type="slidenum">
              <a:rPr lang="en-US" smtClean="0"/>
              <a:t>6</a:t>
            </a:fld>
            <a:endParaRPr lang="en-US"/>
          </a:p>
        </p:txBody>
      </p:sp>
    </p:spTree>
    <p:extLst>
      <p:ext uri="{BB962C8B-B14F-4D97-AF65-F5344CB8AC3E}">
        <p14:creationId xmlns:p14="http://schemas.microsoft.com/office/powerpoint/2010/main" val="3272010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35339-BF02-1847-A76A-BEC1263D7ADD}" type="slidenum">
              <a:rPr lang="en-US" smtClean="0"/>
              <a:t>7</a:t>
            </a:fld>
            <a:endParaRPr lang="en-US"/>
          </a:p>
        </p:txBody>
      </p:sp>
    </p:spTree>
    <p:extLst>
      <p:ext uri="{BB962C8B-B14F-4D97-AF65-F5344CB8AC3E}">
        <p14:creationId xmlns:p14="http://schemas.microsoft.com/office/powerpoint/2010/main" val="366579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35339-BF02-1847-A76A-BEC1263D7ADD}" type="slidenum">
              <a:rPr lang="en-US" smtClean="0"/>
              <a:t>8</a:t>
            </a:fld>
            <a:endParaRPr lang="en-US"/>
          </a:p>
        </p:txBody>
      </p:sp>
    </p:spTree>
    <p:extLst>
      <p:ext uri="{BB962C8B-B14F-4D97-AF65-F5344CB8AC3E}">
        <p14:creationId xmlns:p14="http://schemas.microsoft.com/office/powerpoint/2010/main" val="2243767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17-Sep-19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1512642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17-Sep-19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9727307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17-Sep-19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391754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408DDB-4E98-42C7-884A-63822E4DAE08}"/>
              </a:ext>
            </a:extLst>
          </p:cNvPr>
          <p:cNvSpPr/>
          <p:nvPr userDrawn="1"/>
        </p:nvSpPr>
        <p:spPr>
          <a:xfrm>
            <a:off x="0" y="3515328"/>
            <a:ext cx="12192000" cy="1445287"/>
          </a:xfrm>
          <a:prstGeom prst="rect">
            <a:avLst/>
          </a:prstGeom>
          <a:solidFill>
            <a:srgbClr val="3F9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74E3FB2A-8E9E-FB43-8E56-EE4E93B4A501}"/>
              </a:ext>
            </a:extLst>
          </p:cNvPr>
          <p:cNvSpPr/>
          <p:nvPr userDrawn="1"/>
        </p:nvSpPr>
        <p:spPr>
          <a:xfrm>
            <a:off x="0" y="1"/>
            <a:ext cx="6914733" cy="3515012"/>
          </a:xfrm>
          <a:prstGeom prst="rect">
            <a:avLst/>
          </a:prstGeom>
          <a:solidFill>
            <a:srgbClr val="5F1D37">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845433" y="616354"/>
            <a:ext cx="5412980" cy="2567359"/>
          </a:xfrm>
        </p:spPr>
        <p:txBody>
          <a:bodyPr lIns="0" tIns="0" rIns="0" bIns="0" anchor="t" anchorCtr="0">
            <a:noAutofit/>
          </a:bodyPr>
          <a:lstStyle>
            <a:lvl1pPr algn="l" defTabSz="914400" rtl="0" eaLnBrk="1" latinLnBrk="0" hangingPunct="1">
              <a:lnSpc>
                <a:spcPct val="90000"/>
              </a:lnSpc>
              <a:spcBef>
                <a:spcPct val="0"/>
              </a:spcBef>
              <a:buNone/>
              <a:defRPr lang="en-US" sz="4900" b="1" i="0" kern="120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845432" y="3832477"/>
            <a:ext cx="10259245" cy="356053"/>
          </a:xfrm>
          <a:prstGeom prst="rect">
            <a:avLst/>
          </a:prstGeom>
        </p:spPr>
        <p:txBody>
          <a:bodyPr lIns="0" tIns="0" rIns="0" bIns="0">
            <a:noAutofit/>
          </a:bodyPr>
          <a:lstStyle>
            <a:lvl1pPr marL="0" indent="0" algn="l">
              <a:buNone/>
              <a:defRPr sz="2900" b="1">
                <a:solidFill>
                  <a:schemeClr val="bg1"/>
                </a:solidFill>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C183DD2B-6BCA-DC4C-8320-A00E2C1A4D33}"/>
              </a:ext>
            </a:extLst>
          </p:cNvPr>
          <p:cNvSpPr>
            <a:spLocks noGrp="1"/>
          </p:cNvSpPr>
          <p:nvPr>
            <p:ph type="body" sz="quarter" idx="10"/>
          </p:nvPr>
        </p:nvSpPr>
        <p:spPr>
          <a:xfrm>
            <a:off x="845432" y="4366605"/>
            <a:ext cx="9733576" cy="406829"/>
          </a:xfrm>
        </p:spPr>
        <p:txBody>
          <a:bodyPr lIns="0" tIns="0" rIns="0" bIns="0">
            <a:noAutofit/>
          </a:bodyPr>
          <a:lstStyle>
            <a:lvl1pPr>
              <a:defRPr sz="2000">
                <a:solidFill>
                  <a:schemeClr val="bg1"/>
                </a:solidFill>
              </a:defRPr>
            </a:lvl1pPr>
          </a:lstStyle>
          <a:p>
            <a:pPr lvl="0"/>
            <a:r>
              <a:rPr lang="en-US" dirty="0"/>
              <a:t>Click to edit Master text styles</a:t>
            </a:r>
          </a:p>
        </p:txBody>
      </p:sp>
      <p:sp>
        <p:nvSpPr>
          <p:cNvPr id="16" name="Picture Placeholder 15">
            <a:extLst>
              <a:ext uri="{FF2B5EF4-FFF2-40B4-BE49-F238E27FC236}">
                <a16:creationId xmlns:a16="http://schemas.microsoft.com/office/drawing/2014/main" id="{DEB2B81B-CF11-C54C-9C6E-EBE5321CA455}"/>
              </a:ext>
            </a:extLst>
          </p:cNvPr>
          <p:cNvSpPr>
            <a:spLocks noGrp="1"/>
          </p:cNvSpPr>
          <p:nvPr>
            <p:ph type="pic" sz="quarter" idx="14"/>
          </p:nvPr>
        </p:nvSpPr>
        <p:spPr>
          <a:xfrm>
            <a:off x="6915152" y="1"/>
            <a:ext cx="5276849" cy="3514725"/>
          </a:xfrm>
        </p:spPr>
        <p:txBody>
          <a:bodyPr/>
          <a:lstStyle/>
          <a:p>
            <a:endParaRPr lang="en-US"/>
          </a:p>
        </p:txBody>
      </p:sp>
      <p:pic>
        <p:nvPicPr>
          <p:cNvPr id="13" name="Picture 12">
            <a:extLst>
              <a:ext uri="{FF2B5EF4-FFF2-40B4-BE49-F238E27FC236}">
                <a16:creationId xmlns:a16="http://schemas.microsoft.com/office/drawing/2014/main" id="{FCC34CFF-C8CC-444C-92F4-C54B9B22DA8D}"/>
              </a:ext>
            </a:extLst>
          </p:cNvPr>
          <p:cNvPicPr>
            <a:picLocks noChangeAspect="1"/>
          </p:cNvPicPr>
          <p:nvPr userDrawn="1"/>
        </p:nvPicPr>
        <p:blipFill>
          <a:blip r:embed="rId2"/>
          <a:stretch>
            <a:fillRect/>
          </a:stretch>
        </p:blipFill>
        <p:spPr>
          <a:xfrm>
            <a:off x="230733" y="5634131"/>
            <a:ext cx="2721137" cy="1055801"/>
          </a:xfrm>
          <a:prstGeom prst="rect">
            <a:avLst/>
          </a:prstGeom>
        </p:spPr>
      </p:pic>
      <p:pic>
        <p:nvPicPr>
          <p:cNvPr id="18" name="Picture 17">
            <a:extLst>
              <a:ext uri="{FF2B5EF4-FFF2-40B4-BE49-F238E27FC236}">
                <a16:creationId xmlns:a16="http://schemas.microsoft.com/office/drawing/2014/main" id="{14EE514B-2251-4B83-AFCF-48541FB821B7}"/>
              </a:ext>
            </a:extLst>
          </p:cNvPr>
          <p:cNvPicPr>
            <a:picLocks noChangeAspect="1"/>
          </p:cNvPicPr>
          <p:nvPr userDrawn="1"/>
        </p:nvPicPr>
        <p:blipFill>
          <a:blip r:embed="rId3"/>
          <a:stretch>
            <a:fillRect/>
          </a:stretch>
        </p:blipFill>
        <p:spPr>
          <a:xfrm>
            <a:off x="5521818" y="5723592"/>
            <a:ext cx="1148364" cy="725766"/>
          </a:xfrm>
          <a:prstGeom prst="rect">
            <a:avLst/>
          </a:prstGeom>
        </p:spPr>
      </p:pic>
      <p:pic>
        <p:nvPicPr>
          <p:cNvPr id="19" name="Picture 18">
            <a:extLst>
              <a:ext uri="{FF2B5EF4-FFF2-40B4-BE49-F238E27FC236}">
                <a16:creationId xmlns:a16="http://schemas.microsoft.com/office/drawing/2014/main" id="{F24B5197-D9E2-4E95-911B-949F6B6BE8C2}"/>
              </a:ext>
            </a:extLst>
          </p:cNvPr>
          <p:cNvPicPr>
            <a:picLocks noChangeAspect="1"/>
          </p:cNvPicPr>
          <p:nvPr userDrawn="1"/>
        </p:nvPicPr>
        <p:blipFill>
          <a:blip r:embed="rId4"/>
          <a:stretch>
            <a:fillRect/>
          </a:stretch>
        </p:blipFill>
        <p:spPr>
          <a:xfrm>
            <a:off x="10136598" y="5814200"/>
            <a:ext cx="1303560" cy="579360"/>
          </a:xfrm>
          <a:prstGeom prst="rect">
            <a:avLst/>
          </a:prstGeom>
        </p:spPr>
      </p:pic>
    </p:spTree>
    <p:extLst>
      <p:ext uri="{BB962C8B-B14F-4D97-AF65-F5344CB8AC3E}">
        <p14:creationId xmlns:p14="http://schemas.microsoft.com/office/powerpoint/2010/main" val="3354035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7" name="Rectangle 6"/>
          <p:cNvSpPr/>
          <p:nvPr userDrawn="1"/>
        </p:nvSpPr>
        <p:spPr>
          <a:xfrm>
            <a:off x="0" y="2"/>
            <a:ext cx="12192000" cy="6025019"/>
          </a:xfrm>
          <a:prstGeom prst="rect">
            <a:avLst/>
          </a:prstGeom>
          <a:solidFill>
            <a:srgbClr val="5F1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p:cNvSpPr>
            <a:spLocks noGrp="1"/>
          </p:cNvSpPr>
          <p:nvPr>
            <p:ph type="ctrTitle" hasCustomPrompt="1"/>
          </p:nvPr>
        </p:nvSpPr>
        <p:spPr>
          <a:xfrm>
            <a:off x="617621" y="1913022"/>
            <a:ext cx="11189368" cy="2322094"/>
          </a:xfrm>
        </p:spPr>
        <p:txBody>
          <a:bodyPr anchor="ctr" anchorCtr="0">
            <a:normAutofit/>
          </a:bodyPr>
          <a:lstStyle>
            <a:lvl1pPr algn="l">
              <a:defRPr sz="1800" b="0">
                <a:solidFill>
                  <a:schemeClr val="bg1"/>
                </a:solidFill>
                <a:latin typeface="Arial" panose="020B0604020202020204" pitchFamily="34" charset="0"/>
                <a:cs typeface="Arial" panose="020B0604020202020204" pitchFamily="34" charset="0"/>
              </a:defRPr>
            </a:lvl1pPr>
          </a:lstStyle>
          <a:p>
            <a:r>
              <a:rPr lang="en-US" dirty="0"/>
              <a:t>Disclaimer</a:t>
            </a:r>
          </a:p>
        </p:txBody>
      </p:sp>
      <p:sp>
        <p:nvSpPr>
          <p:cNvPr id="8" name="Text Placeholder 14">
            <a:extLst>
              <a:ext uri="{FF2B5EF4-FFF2-40B4-BE49-F238E27FC236}">
                <a16:creationId xmlns:a16="http://schemas.microsoft.com/office/drawing/2014/main" id="{0EB54E26-CA08-CF41-9CDA-EC2DEE3C113E}"/>
              </a:ext>
            </a:extLst>
          </p:cNvPr>
          <p:cNvSpPr>
            <a:spLocks noGrp="1"/>
          </p:cNvSpPr>
          <p:nvPr>
            <p:ph type="body" sz="quarter" idx="14" hasCustomPrompt="1"/>
          </p:nvPr>
        </p:nvSpPr>
        <p:spPr>
          <a:xfrm>
            <a:off x="7680961" y="6253867"/>
            <a:ext cx="3773556" cy="365125"/>
          </a:xfrm>
        </p:spPr>
        <p:txBody>
          <a:bodyPr anchor="ctr" anchorCtr="0">
            <a:normAutofit/>
          </a:bodyPr>
          <a:lstStyle>
            <a:lvl1pPr marL="0" algn="l" defTabSz="914400" rtl="0" eaLnBrk="1" latinLnBrk="0" hangingPunct="1">
              <a:defRPr lang="en-US" sz="1200" kern="1200" dirty="0">
                <a:solidFill>
                  <a:srgbClr val="5F1D37"/>
                </a:solidFill>
                <a:latin typeface="+mn-lt"/>
                <a:ea typeface="+mn-ea"/>
                <a:cs typeface="+mn-cs"/>
              </a:defRPr>
            </a:lvl1pPr>
          </a:lstStyle>
          <a:p>
            <a:pPr lvl="0"/>
            <a:r>
              <a:rPr lang="en-US" dirty="0"/>
              <a:t>Title of Presentation Goes Here</a:t>
            </a:r>
          </a:p>
        </p:txBody>
      </p:sp>
      <p:grpSp>
        <p:nvGrpSpPr>
          <p:cNvPr id="5" name="Group 4">
            <a:extLst>
              <a:ext uri="{FF2B5EF4-FFF2-40B4-BE49-F238E27FC236}">
                <a16:creationId xmlns:a16="http://schemas.microsoft.com/office/drawing/2014/main" id="{30EF52AA-B2C8-44FD-9407-FDE60B2B1CBA}"/>
              </a:ext>
            </a:extLst>
          </p:cNvPr>
          <p:cNvGrpSpPr/>
          <p:nvPr userDrawn="1"/>
        </p:nvGrpSpPr>
        <p:grpSpPr>
          <a:xfrm>
            <a:off x="161898" y="6148422"/>
            <a:ext cx="4111739" cy="686593"/>
            <a:chOff x="161898" y="6207417"/>
            <a:chExt cx="4111739" cy="686593"/>
          </a:xfrm>
        </p:grpSpPr>
        <p:pic>
          <p:nvPicPr>
            <p:cNvPr id="11" name="Picture 10">
              <a:extLst>
                <a:ext uri="{FF2B5EF4-FFF2-40B4-BE49-F238E27FC236}">
                  <a16:creationId xmlns:a16="http://schemas.microsoft.com/office/drawing/2014/main" id="{68214CED-59B5-4ECF-9BEE-D0493BA55C8F}"/>
                </a:ext>
              </a:extLst>
            </p:cNvPr>
            <p:cNvPicPr>
              <a:picLocks noChangeAspect="1"/>
            </p:cNvPicPr>
            <p:nvPr userDrawn="1"/>
          </p:nvPicPr>
          <p:blipFill>
            <a:blip r:embed="rId2"/>
            <a:stretch>
              <a:fillRect/>
            </a:stretch>
          </p:blipFill>
          <p:spPr>
            <a:xfrm>
              <a:off x="161898" y="6207417"/>
              <a:ext cx="1769571" cy="686593"/>
            </a:xfrm>
            <a:prstGeom prst="rect">
              <a:avLst/>
            </a:prstGeom>
          </p:spPr>
        </p:pic>
        <p:pic>
          <p:nvPicPr>
            <p:cNvPr id="12" name="Picture 11">
              <a:extLst>
                <a:ext uri="{FF2B5EF4-FFF2-40B4-BE49-F238E27FC236}">
                  <a16:creationId xmlns:a16="http://schemas.microsoft.com/office/drawing/2014/main" id="{D36990CC-9926-45C8-A13D-2F234F64D40B}"/>
                </a:ext>
              </a:extLst>
            </p:cNvPr>
            <p:cNvPicPr>
              <a:picLocks noChangeAspect="1"/>
            </p:cNvPicPr>
            <p:nvPr userDrawn="1"/>
          </p:nvPicPr>
          <p:blipFill>
            <a:blip r:embed="rId3"/>
            <a:stretch>
              <a:fillRect/>
            </a:stretch>
          </p:blipFill>
          <p:spPr>
            <a:xfrm>
              <a:off x="2236480" y="6265594"/>
              <a:ext cx="746787" cy="471969"/>
            </a:xfrm>
            <a:prstGeom prst="rect">
              <a:avLst/>
            </a:prstGeom>
          </p:spPr>
        </p:pic>
        <p:pic>
          <p:nvPicPr>
            <p:cNvPr id="13" name="Picture 12">
              <a:extLst>
                <a:ext uri="{FF2B5EF4-FFF2-40B4-BE49-F238E27FC236}">
                  <a16:creationId xmlns:a16="http://schemas.microsoft.com/office/drawing/2014/main" id="{0B542509-1CBA-43D8-99A0-BCC889FF4EDA}"/>
                </a:ext>
              </a:extLst>
            </p:cNvPr>
            <p:cNvPicPr>
              <a:picLocks noChangeAspect="1"/>
            </p:cNvPicPr>
            <p:nvPr userDrawn="1"/>
          </p:nvPicPr>
          <p:blipFill>
            <a:blip r:embed="rId4"/>
            <a:stretch>
              <a:fillRect/>
            </a:stretch>
          </p:blipFill>
          <p:spPr>
            <a:xfrm>
              <a:off x="3425925" y="6324517"/>
              <a:ext cx="847712" cy="376761"/>
            </a:xfrm>
            <a:prstGeom prst="rect">
              <a:avLst/>
            </a:prstGeom>
          </p:spPr>
        </p:pic>
      </p:grpSp>
    </p:spTree>
    <p:extLst>
      <p:ext uri="{BB962C8B-B14F-4D97-AF65-F5344CB8AC3E}">
        <p14:creationId xmlns:p14="http://schemas.microsoft.com/office/powerpoint/2010/main" val="3043726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61005"/>
            <a:ext cx="10515600" cy="829685"/>
          </a:xfrm>
        </p:spPr>
        <p:txBody>
          <a:bodyPr lIns="0" tIns="0" rIns="0" bIns="0">
            <a:normAutofit/>
          </a:bodyPr>
          <a:lstStyle>
            <a:lvl1pPr>
              <a:defRPr sz="4100" b="1">
                <a:solidFill>
                  <a:srgbClr val="3F9B7B"/>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E0FD6322-9411-1744-9A20-CCC03DC0A3B6}"/>
              </a:ext>
            </a:extLst>
          </p:cNvPr>
          <p:cNvCxnSpPr>
            <a:cxnSpLocks/>
          </p:cNvCxnSpPr>
          <p:nvPr userDrawn="1"/>
        </p:nvCxnSpPr>
        <p:spPr>
          <a:xfrm>
            <a:off x="838200" y="1782079"/>
            <a:ext cx="10515600" cy="0"/>
          </a:xfrm>
          <a:prstGeom prst="line">
            <a:avLst/>
          </a:prstGeom>
          <a:ln w="41275">
            <a:solidFill>
              <a:srgbClr val="F15C3A"/>
            </a:solidFill>
          </a:ln>
        </p:spPr>
        <p:style>
          <a:lnRef idx="1">
            <a:schemeClr val="accent1"/>
          </a:lnRef>
          <a:fillRef idx="0">
            <a:schemeClr val="accent1"/>
          </a:fillRef>
          <a:effectRef idx="0">
            <a:schemeClr val="accent1"/>
          </a:effectRef>
          <a:fontRef idx="minor">
            <a:schemeClr val="tx1"/>
          </a:fontRef>
        </p:style>
      </p:cxnSp>
      <p:sp>
        <p:nvSpPr>
          <p:cNvPr id="10" name="Chart Placeholder 9">
            <a:extLst>
              <a:ext uri="{FF2B5EF4-FFF2-40B4-BE49-F238E27FC236}">
                <a16:creationId xmlns:a16="http://schemas.microsoft.com/office/drawing/2014/main" id="{665D28C1-A674-2E40-8F0B-94F1C2F51EB8}"/>
              </a:ext>
            </a:extLst>
          </p:cNvPr>
          <p:cNvSpPr>
            <a:spLocks noGrp="1"/>
          </p:cNvSpPr>
          <p:nvPr>
            <p:ph type="chart" sz="quarter" idx="13"/>
          </p:nvPr>
        </p:nvSpPr>
        <p:spPr>
          <a:xfrm>
            <a:off x="838200" y="3021516"/>
            <a:ext cx="3413760" cy="2743200"/>
          </a:xfrm>
        </p:spPr>
        <p:txBody>
          <a:bodyPr/>
          <a:lstStyle>
            <a:lvl1pPr>
              <a:defRPr>
                <a:solidFill>
                  <a:schemeClr val="bg2">
                    <a:lumMod val="25000"/>
                  </a:schemeClr>
                </a:solidFill>
              </a:defRPr>
            </a:lvl1pPr>
          </a:lstStyle>
          <a:p>
            <a:endParaRPr lang="en-US"/>
          </a:p>
        </p:txBody>
      </p:sp>
      <p:sp>
        <p:nvSpPr>
          <p:cNvPr id="14" name="Chart Placeholder 13">
            <a:extLst>
              <a:ext uri="{FF2B5EF4-FFF2-40B4-BE49-F238E27FC236}">
                <a16:creationId xmlns:a16="http://schemas.microsoft.com/office/drawing/2014/main" id="{E5A3A40D-3E99-F54F-9754-5988DB857FEE}"/>
              </a:ext>
            </a:extLst>
          </p:cNvPr>
          <p:cNvSpPr>
            <a:spLocks noGrp="1"/>
          </p:cNvSpPr>
          <p:nvPr>
            <p:ph type="chart" sz="quarter" idx="14"/>
          </p:nvPr>
        </p:nvSpPr>
        <p:spPr>
          <a:xfrm>
            <a:off x="4511040" y="3021516"/>
            <a:ext cx="3169920" cy="2743200"/>
          </a:xfrm>
        </p:spPr>
        <p:txBody>
          <a:bodyPr/>
          <a:lstStyle>
            <a:lvl1pPr>
              <a:defRPr>
                <a:solidFill>
                  <a:schemeClr val="bg2">
                    <a:lumMod val="25000"/>
                  </a:schemeClr>
                </a:solidFill>
              </a:defRPr>
            </a:lvl1pPr>
          </a:lstStyle>
          <a:p>
            <a:endParaRPr lang="en-US" dirty="0"/>
          </a:p>
        </p:txBody>
      </p:sp>
      <p:sp>
        <p:nvSpPr>
          <p:cNvPr id="16" name="Chart Placeholder 15">
            <a:extLst>
              <a:ext uri="{FF2B5EF4-FFF2-40B4-BE49-F238E27FC236}">
                <a16:creationId xmlns:a16="http://schemas.microsoft.com/office/drawing/2014/main" id="{6C62AEF9-D3E7-B840-880D-B4705C7D7370}"/>
              </a:ext>
            </a:extLst>
          </p:cNvPr>
          <p:cNvSpPr>
            <a:spLocks noGrp="1"/>
          </p:cNvSpPr>
          <p:nvPr>
            <p:ph type="chart" sz="quarter" idx="15"/>
          </p:nvPr>
        </p:nvSpPr>
        <p:spPr>
          <a:xfrm>
            <a:off x="7940040" y="3021516"/>
            <a:ext cx="3413760" cy="2743200"/>
          </a:xfrm>
        </p:spPr>
        <p:txBody>
          <a:bodyPr/>
          <a:lstStyle>
            <a:lvl1pPr>
              <a:defRPr>
                <a:solidFill>
                  <a:schemeClr val="bg2">
                    <a:lumMod val="25000"/>
                  </a:schemeClr>
                </a:solidFill>
              </a:defRPr>
            </a:lvl1pPr>
          </a:lstStyle>
          <a:p>
            <a:endParaRPr lang="en-US" dirty="0"/>
          </a:p>
        </p:txBody>
      </p:sp>
      <p:sp>
        <p:nvSpPr>
          <p:cNvPr id="18" name="Text Placeholder 17">
            <a:extLst>
              <a:ext uri="{FF2B5EF4-FFF2-40B4-BE49-F238E27FC236}">
                <a16:creationId xmlns:a16="http://schemas.microsoft.com/office/drawing/2014/main" id="{E9DD5BE0-3348-4345-83CD-70C64DC54927}"/>
              </a:ext>
            </a:extLst>
          </p:cNvPr>
          <p:cNvSpPr>
            <a:spLocks noGrp="1"/>
          </p:cNvSpPr>
          <p:nvPr>
            <p:ph type="body" sz="quarter" idx="16"/>
          </p:nvPr>
        </p:nvSpPr>
        <p:spPr>
          <a:xfrm>
            <a:off x="838200" y="1908176"/>
            <a:ext cx="10515600" cy="936625"/>
          </a:xfrm>
        </p:spPr>
        <p:txBody>
          <a:bodyPr>
            <a:normAutofit/>
          </a:bodyPr>
          <a:lstStyle>
            <a:lvl1pPr>
              <a:defRPr sz="2300">
                <a:solidFill>
                  <a:schemeClr val="bg2">
                    <a:lumMod val="25000"/>
                  </a:schemeClr>
                </a:solidFill>
              </a:defRPr>
            </a:lvl1pPr>
          </a:lstStyle>
          <a:p>
            <a:pPr lvl="0"/>
            <a:r>
              <a:rPr lang="en-US" dirty="0"/>
              <a:t>Click to edit Master text styles</a:t>
            </a:r>
          </a:p>
        </p:txBody>
      </p:sp>
      <p:sp>
        <p:nvSpPr>
          <p:cNvPr id="19" name="Rectangle 18">
            <a:extLst>
              <a:ext uri="{FF2B5EF4-FFF2-40B4-BE49-F238E27FC236}">
                <a16:creationId xmlns:a16="http://schemas.microsoft.com/office/drawing/2014/main" id="{0CF65DBF-9E98-A745-8724-871D402DDD47}"/>
              </a:ext>
            </a:extLst>
          </p:cNvPr>
          <p:cNvSpPr/>
          <p:nvPr userDrawn="1"/>
        </p:nvSpPr>
        <p:spPr>
          <a:xfrm>
            <a:off x="0" y="1"/>
            <a:ext cx="12192000" cy="221336"/>
          </a:xfrm>
          <a:prstGeom prst="rect">
            <a:avLst/>
          </a:prstGeom>
          <a:solidFill>
            <a:srgbClr val="5F1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5">
            <a:extLst>
              <a:ext uri="{FF2B5EF4-FFF2-40B4-BE49-F238E27FC236}">
                <a16:creationId xmlns:a16="http://schemas.microsoft.com/office/drawing/2014/main" id="{02DCEF1B-31DC-3544-83E6-A2B49AEDDEBE}"/>
              </a:ext>
            </a:extLst>
          </p:cNvPr>
          <p:cNvSpPr>
            <a:spLocks noGrp="1"/>
          </p:cNvSpPr>
          <p:nvPr>
            <p:ph type="body" sz="quarter" idx="21" hasCustomPrompt="1"/>
          </p:nvPr>
        </p:nvSpPr>
        <p:spPr>
          <a:xfrm>
            <a:off x="7680960" y="6260752"/>
            <a:ext cx="3774016" cy="393700"/>
          </a:xfrm>
        </p:spPr>
        <p:txBody>
          <a:bodyPr anchor="ctr">
            <a:normAutofit/>
          </a:bodyPr>
          <a:lstStyle>
            <a:lvl1pPr>
              <a:defRPr lang="en-US" sz="1200" kern="1200" dirty="0" smtClean="0">
                <a:solidFill>
                  <a:srgbClr val="5F1D37"/>
                </a:solidFill>
                <a:latin typeface="+mn-lt"/>
                <a:ea typeface="+mn-ea"/>
                <a:cs typeface="+mn-cs"/>
              </a:defRPr>
            </a:lvl1pPr>
          </a:lstStyle>
          <a:p>
            <a:pPr lvl="0"/>
            <a:r>
              <a:rPr lang="en-US" dirty="0"/>
              <a:t>Title of Presentation Goes Here</a:t>
            </a:r>
          </a:p>
        </p:txBody>
      </p:sp>
      <p:sp>
        <p:nvSpPr>
          <p:cNvPr id="13" name="Slide Number Placeholder 6">
            <a:extLst>
              <a:ext uri="{FF2B5EF4-FFF2-40B4-BE49-F238E27FC236}">
                <a16:creationId xmlns:a16="http://schemas.microsoft.com/office/drawing/2014/main" id="{37E1C925-B69A-154A-A958-25265633A66B}"/>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50000"/>
                  </a:schemeClr>
                </a:solidFill>
              </a:defRPr>
            </a:lvl1pPr>
          </a:lstStyle>
          <a:p>
            <a:fld id="{141C20D4-6010-DD43-B0B5-DE96ECD4DB3A}" type="slidenum">
              <a:rPr lang="en-US" smtClean="0"/>
              <a:pPr/>
              <a:t>‹#›</a:t>
            </a:fld>
            <a:endParaRPr lang="en-US" dirty="0"/>
          </a:p>
        </p:txBody>
      </p:sp>
      <p:pic>
        <p:nvPicPr>
          <p:cNvPr id="12" name="Picture 11">
            <a:extLst>
              <a:ext uri="{FF2B5EF4-FFF2-40B4-BE49-F238E27FC236}">
                <a16:creationId xmlns:a16="http://schemas.microsoft.com/office/drawing/2014/main" id="{3B5105C1-4D61-44BA-8D6A-07320D280771}"/>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2765973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7" name="Rectangle 6"/>
          <p:cNvSpPr/>
          <p:nvPr userDrawn="1"/>
        </p:nvSpPr>
        <p:spPr>
          <a:xfrm>
            <a:off x="0" y="2"/>
            <a:ext cx="12192000" cy="6025019"/>
          </a:xfrm>
          <a:prstGeom prst="rect">
            <a:avLst/>
          </a:prstGeom>
          <a:solidFill>
            <a:srgbClr val="3F9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p:cNvSpPr>
            <a:spLocks noGrp="1"/>
          </p:cNvSpPr>
          <p:nvPr>
            <p:ph type="ctrTitle" hasCustomPrompt="1"/>
          </p:nvPr>
        </p:nvSpPr>
        <p:spPr>
          <a:xfrm>
            <a:off x="1524000" y="2730843"/>
            <a:ext cx="9144000" cy="779120"/>
          </a:xfrm>
        </p:spPr>
        <p:txBody>
          <a:bodyPr anchor="ctr" anchorCtr="0"/>
          <a:lstStyle>
            <a:lvl1pPr algn="ctr">
              <a:defRPr sz="3000" b="1">
                <a:solidFill>
                  <a:schemeClr val="bg1"/>
                </a:solidFill>
              </a:defRPr>
            </a:lvl1pPr>
          </a:lstStyle>
          <a:p>
            <a:r>
              <a:rPr lang="en-US" dirty="0"/>
              <a:t>Click to Edit Master Title Style</a:t>
            </a:r>
          </a:p>
        </p:txBody>
      </p:sp>
      <p:sp>
        <p:nvSpPr>
          <p:cNvPr id="8" name="Text Placeholder 14">
            <a:extLst>
              <a:ext uri="{FF2B5EF4-FFF2-40B4-BE49-F238E27FC236}">
                <a16:creationId xmlns:a16="http://schemas.microsoft.com/office/drawing/2014/main" id="{BC24BB61-BC83-6649-85C6-3F4DB311BEAF}"/>
              </a:ext>
            </a:extLst>
          </p:cNvPr>
          <p:cNvSpPr>
            <a:spLocks noGrp="1"/>
          </p:cNvSpPr>
          <p:nvPr>
            <p:ph type="body" sz="quarter" idx="14" hasCustomPrompt="1"/>
          </p:nvPr>
        </p:nvSpPr>
        <p:spPr>
          <a:xfrm>
            <a:off x="7680960" y="6272785"/>
            <a:ext cx="3779520" cy="365125"/>
          </a:xfrm>
        </p:spPr>
        <p:txBody>
          <a:bodyPr anchor="ctr" anchorCtr="0">
            <a:normAutofit/>
          </a:bodyPr>
          <a:lstStyle>
            <a:lvl1pPr marL="0" algn="l" defTabSz="914400" rtl="0" eaLnBrk="1" latinLnBrk="0" hangingPunct="1">
              <a:defRPr lang="en-US" sz="1200" kern="1200" dirty="0">
                <a:solidFill>
                  <a:srgbClr val="5F1D37"/>
                </a:solidFill>
                <a:latin typeface="+mn-lt"/>
                <a:ea typeface="+mn-ea"/>
                <a:cs typeface="+mn-cs"/>
              </a:defRPr>
            </a:lvl1pPr>
          </a:lstStyle>
          <a:p>
            <a:pPr lvl="0"/>
            <a:r>
              <a:rPr lang="en-US" dirty="0"/>
              <a:t>Title of Presentation Goes Here</a:t>
            </a:r>
          </a:p>
        </p:txBody>
      </p:sp>
      <p:sp>
        <p:nvSpPr>
          <p:cNvPr id="11" name="Slide Number Placeholder 6">
            <a:extLst>
              <a:ext uri="{FF2B5EF4-FFF2-40B4-BE49-F238E27FC236}">
                <a16:creationId xmlns:a16="http://schemas.microsoft.com/office/drawing/2014/main" id="{99F67DFC-944B-7A40-A400-78A5C2BB2C93}"/>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25000"/>
                  </a:schemeClr>
                </a:solidFill>
              </a:defRPr>
            </a:lvl1pPr>
          </a:lstStyle>
          <a:p>
            <a:fld id="{141C20D4-6010-DD43-B0B5-DE96ECD4DB3A}" type="slidenum">
              <a:rPr lang="en-US" smtClean="0"/>
              <a:pPr/>
              <a:t>‹#›</a:t>
            </a:fld>
            <a:endParaRPr lang="en-US" dirty="0"/>
          </a:p>
        </p:txBody>
      </p:sp>
      <p:pic>
        <p:nvPicPr>
          <p:cNvPr id="10" name="Picture 9">
            <a:extLst>
              <a:ext uri="{FF2B5EF4-FFF2-40B4-BE49-F238E27FC236}">
                <a16:creationId xmlns:a16="http://schemas.microsoft.com/office/drawing/2014/main" id="{30B1AFB4-828F-43FA-AF7C-F55E8DC9FDAD}"/>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2470314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61005"/>
            <a:ext cx="10515600" cy="829685"/>
          </a:xfrm>
        </p:spPr>
        <p:txBody>
          <a:bodyPr lIns="0" tIns="0" rIns="0" bIns="0">
            <a:normAutofit/>
          </a:bodyPr>
          <a:lstStyle>
            <a:lvl1pPr>
              <a:defRPr sz="4100" b="1">
                <a:solidFill>
                  <a:srgbClr val="3F9B7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979139"/>
            <a:ext cx="5026419" cy="3547309"/>
          </a:xfrm>
          <a:prstGeom prst="rect">
            <a:avLst/>
          </a:prstGeom>
        </p:spPr>
        <p:txBody>
          <a:bodyPr>
            <a:noAutofit/>
          </a:bodyPr>
          <a:lstStyle>
            <a:lvl1pPr marL="160020" marR="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lang="en-US" sz="2100" b="0" i="0" kern="1200" dirty="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en-US" dirty="0"/>
              <a:t>Click to edit Master text styles</a:t>
            </a:r>
          </a:p>
          <a:p>
            <a:pPr marL="160020" marR="0" lvl="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a:pPr>
            <a:r>
              <a:rPr lang="en-US" dirty="0"/>
              <a:t>Click to edit Master text styles</a:t>
            </a:r>
          </a:p>
          <a:p>
            <a:pPr marL="160020" marR="0" lvl="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a:pPr>
            <a:r>
              <a:rPr lang="en-US" dirty="0"/>
              <a:t>Click to edit Master text styles</a:t>
            </a:r>
          </a:p>
          <a:p>
            <a:pPr marL="160020" marR="0" lvl="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a:pPr>
            <a:r>
              <a:rPr lang="en-US" dirty="0"/>
              <a:t>Click to edit Master text styles</a:t>
            </a:r>
          </a:p>
          <a:p>
            <a:pPr marL="160020" marR="0" lvl="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a:pPr>
            <a:r>
              <a:rPr lang="en-US" dirty="0"/>
              <a:t>Click to edit Master text styles</a:t>
            </a:r>
          </a:p>
          <a:p>
            <a:pPr lvl="0"/>
            <a:endParaRPr lang="en-US" dirty="0"/>
          </a:p>
        </p:txBody>
      </p:sp>
      <p:sp>
        <p:nvSpPr>
          <p:cNvPr id="9" name="Picture Placeholder 8">
            <a:extLst>
              <a:ext uri="{FF2B5EF4-FFF2-40B4-BE49-F238E27FC236}">
                <a16:creationId xmlns:a16="http://schemas.microsoft.com/office/drawing/2014/main" id="{4EEFFF4E-307D-2C40-8016-B85273D23EBF}"/>
              </a:ext>
            </a:extLst>
          </p:cNvPr>
          <p:cNvSpPr>
            <a:spLocks noGrp="1"/>
          </p:cNvSpPr>
          <p:nvPr>
            <p:ph type="pic" sz="quarter" idx="13"/>
          </p:nvPr>
        </p:nvSpPr>
        <p:spPr>
          <a:xfrm>
            <a:off x="6265333" y="1766131"/>
            <a:ext cx="5088467" cy="3760310"/>
          </a:xfrm>
        </p:spPr>
        <p:txBody>
          <a:bodyPr/>
          <a:lstStyle/>
          <a:p>
            <a:endParaRPr lang="en-US" dirty="0"/>
          </a:p>
        </p:txBody>
      </p:sp>
      <p:cxnSp>
        <p:nvCxnSpPr>
          <p:cNvPr id="11" name="Straight Connector 10">
            <a:extLst>
              <a:ext uri="{FF2B5EF4-FFF2-40B4-BE49-F238E27FC236}">
                <a16:creationId xmlns:a16="http://schemas.microsoft.com/office/drawing/2014/main" id="{E0FD6322-9411-1744-9A20-CCC03DC0A3B6}"/>
              </a:ext>
            </a:extLst>
          </p:cNvPr>
          <p:cNvCxnSpPr>
            <a:cxnSpLocks/>
          </p:cNvCxnSpPr>
          <p:nvPr userDrawn="1"/>
        </p:nvCxnSpPr>
        <p:spPr>
          <a:xfrm>
            <a:off x="838200" y="1782079"/>
            <a:ext cx="5427133" cy="0"/>
          </a:xfrm>
          <a:prstGeom prst="line">
            <a:avLst/>
          </a:prstGeom>
          <a:ln w="41275">
            <a:solidFill>
              <a:srgbClr val="F15C3A"/>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3871BEC-21DC-DA47-AAAF-D7705129292D}"/>
              </a:ext>
            </a:extLst>
          </p:cNvPr>
          <p:cNvSpPr/>
          <p:nvPr userDrawn="1"/>
        </p:nvSpPr>
        <p:spPr>
          <a:xfrm>
            <a:off x="0" y="1"/>
            <a:ext cx="12192000" cy="221336"/>
          </a:xfrm>
          <a:prstGeom prst="rect">
            <a:avLst/>
          </a:prstGeom>
          <a:solidFill>
            <a:srgbClr val="5F1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 Placeholder 14">
            <a:extLst>
              <a:ext uri="{FF2B5EF4-FFF2-40B4-BE49-F238E27FC236}">
                <a16:creationId xmlns:a16="http://schemas.microsoft.com/office/drawing/2014/main" id="{1C8CA47A-1D65-2B40-9BC3-4DEA73713835}"/>
              </a:ext>
            </a:extLst>
          </p:cNvPr>
          <p:cNvSpPr>
            <a:spLocks noGrp="1"/>
          </p:cNvSpPr>
          <p:nvPr>
            <p:ph type="body" sz="quarter" idx="14" hasCustomPrompt="1"/>
          </p:nvPr>
        </p:nvSpPr>
        <p:spPr>
          <a:xfrm>
            <a:off x="7680961" y="6272785"/>
            <a:ext cx="3773556" cy="365125"/>
          </a:xfrm>
        </p:spPr>
        <p:txBody>
          <a:bodyPr anchor="ctr" anchorCtr="0">
            <a:normAutofit/>
          </a:bodyPr>
          <a:lstStyle>
            <a:lvl1pPr marL="0" algn="l" defTabSz="914400" rtl="0" eaLnBrk="1" latinLnBrk="0" hangingPunct="1">
              <a:defRPr lang="en-US" sz="1200" kern="1200" dirty="0">
                <a:solidFill>
                  <a:srgbClr val="5F1D37"/>
                </a:solidFill>
                <a:latin typeface="+mn-lt"/>
                <a:ea typeface="+mn-ea"/>
                <a:cs typeface="+mn-cs"/>
              </a:defRPr>
            </a:lvl1pPr>
          </a:lstStyle>
          <a:p>
            <a:pPr lvl="0"/>
            <a:r>
              <a:rPr lang="en-US" dirty="0"/>
              <a:t>Title of Presentation Goes Here</a:t>
            </a:r>
          </a:p>
        </p:txBody>
      </p:sp>
      <p:sp>
        <p:nvSpPr>
          <p:cNvPr id="12" name="Slide Number Placeholder 6">
            <a:extLst>
              <a:ext uri="{FF2B5EF4-FFF2-40B4-BE49-F238E27FC236}">
                <a16:creationId xmlns:a16="http://schemas.microsoft.com/office/drawing/2014/main" id="{7330EF83-7DAA-8041-B19A-1C585664A712}"/>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50000"/>
                  </a:schemeClr>
                </a:solidFill>
              </a:defRPr>
            </a:lvl1pPr>
          </a:lstStyle>
          <a:p>
            <a:fld id="{141C20D4-6010-DD43-B0B5-DE96ECD4DB3A}" type="slidenum">
              <a:rPr lang="en-US" smtClean="0"/>
              <a:pPr/>
              <a:t>‹#›</a:t>
            </a:fld>
            <a:endParaRPr lang="en-US" dirty="0"/>
          </a:p>
        </p:txBody>
      </p:sp>
      <p:pic>
        <p:nvPicPr>
          <p:cNvPr id="10" name="Picture 9">
            <a:extLst>
              <a:ext uri="{FF2B5EF4-FFF2-40B4-BE49-F238E27FC236}">
                <a16:creationId xmlns:a16="http://schemas.microsoft.com/office/drawing/2014/main" id="{4205A07C-DAD1-4C96-AD64-23AAC34731A0}"/>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3050101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70712"/>
            <a:ext cx="10515600" cy="1319978"/>
          </a:xfrm>
        </p:spPr>
        <p:txBody>
          <a:bodyPr lIns="0" tIns="0" rIns="0" bIns="0">
            <a:normAutofit/>
          </a:bodyPr>
          <a:lstStyle>
            <a:lvl1pPr>
              <a:defRPr sz="4100" b="1">
                <a:solidFill>
                  <a:srgbClr val="5F1D37"/>
                </a:solidFill>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dirty="0"/>
              <a:t>Click to edit Master title style</a:t>
            </a:r>
          </a:p>
        </p:txBody>
      </p:sp>
      <p:sp>
        <p:nvSpPr>
          <p:cNvPr id="3" name="Content Placeholder 2"/>
          <p:cNvSpPr>
            <a:spLocks noGrp="1"/>
          </p:cNvSpPr>
          <p:nvPr>
            <p:ph idx="1"/>
          </p:nvPr>
        </p:nvSpPr>
        <p:spPr>
          <a:xfrm>
            <a:off x="838200" y="1979139"/>
            <a:ext cx="5026419" cy="3547309"/>
          </a:xfrm>
          <a:prstGeom prst="rect">
            <a:avLst/>
          </a:prstGeom>
        </p:spPr>
        <p:txBody>
          <a:bodyPr>
            <a:noAutofit/>
          </a:bodyPr>
          <a:lstStyle>
            <a:lvl1pPr marL="160020" marR="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lang="en-US" sz="2100" b="0" i="0" kern="1200" dirty="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en-US" dirty="0"/>
              <a:t>Click to edit Master text styles</a:t>
            </a:r>
          </a:p>
          <a:p>
            <a:pPr marL="160020" marR="0" lvl="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a:pPr>
            <a:r>
              <a:rPr lang="en-US" dirty="0"/>
              <a:t>Click to edit Master text styles</a:t>
            </a:r>
          </a:p>
          <a:p>
            <a:pPr marL="160020" marR="0" lvl="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a:pPr>
            <a:r>
              <a:rPr lang="en-US" dirty="0"/>
              <a:t>Click to edit Master text styles</a:t>
            </a:r>
          </a:p>
          <a:p>
            <a:pPr marL="160020" marR="0" lvl="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a:pPr>
            <a:r>
              <a:rPr lang="en-US" dirty="0"/>
              <a:t>Click to edit Master text styles</a:t>
            </a:r>
          </a:p>
          <a:p>
            <a:pPr marL="160020" marR="0" lvl="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a:pPr>
            <a:r>
              <a:rPr lang="en-US" dirty="0"/>
              <a:t>Click to edit Master text styles</a:t>
            </a:r>
          </a:p>
          <a:p>
            <a:pPr lvl="0"/>
            <a:endParaRPr lang="en-US" dirty="0"/>
          </a:p>
        </p:txBody>
      </p:sp>
      <p:sp>
        <p:nvSpPr>
          <p:cNvPr id="9" name="Picture Placeholder 8">
            <a:extLst>
              <a:ext uri="{FF2B5EF4-FFF2-40B4-BE49-F238E27FC236}">
                <a16:creationId xmlns:a16="http://schemas.microsoft.com/office/drawing/2014/main" id="{4EEFFF4E-307D-2C40-8016-B85273D23EBF}"/>
              </a:ext>
            </a:extLst>
          </p:cNvPr>
          <p:cNvSpPr>
            <a:spLocks noGrp="1"/>
          </p:cNvSpPr>
          <p:nvPr>
            <p:ph type="pic" sz="quarter" idx="13"/>
          </p:nvPr>
        </p:nvSpPr>
        <p:spPr>
          <a:xfrm>
            <a:off x="6265333" y="1766131"/>
            <a:ext cx="5088467" cy="3760310"/>
          </a:xfrm>
        </p:spPr>
        <p:txBody>
          <a:bodyPr/>
          <a:lstStyle/>
          <a:p>
            <a:endParaRPr lang="en-US" dirty="0"/>
          </a:p>
        </p:txBody>
      </p:sp>
      <p:cxnSp>
        <p:nvCxnSpPr>
          <p:cNvPr id="11" name="Straight Connector 10">
            <a:extLst>
              <a:ext uri="{FF2B5EF4-FFF2-40B4-BE49-F238E27FC236}">
                <a16:creationId xmlns:a16="http://schemas.microsoft.com/office/drawing/2014/main" id="{E0FD6322-9411-1744-9A20-CCC03DC0A3B6}"/>
              </a:ext>
            </a:extLst>
          </p:cNvPr>
          <p:cNvCxnSpPr>
            <a:cxnSpLocks/>
          </p:cNvCxnSpPr>
          <p:nvPr userDrawn="1"/>
        </p:nvCxnSpPr>
        <p:spPr>
          <a:xfrm>
            <a:off x="838200" y="1782079"/>
            <a:ext cx="5427133" cy="0"/>
          </a:xfrm>
          <a:prstGeom prst="line">
            <a:avLst/>
          </a:prstGeom>
          <a:ln w="41275">
            <a:solidFill>
              <a:srgbClr val="FBB253"/>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3871BEC-21DC-DA47-AAAF-D7705129292D}"/>
              </a:ext>
            </a:extLst>
          </p:cNvPr>
          <p:cNvSpPr/>
          <p:nvPr userDrawn="1"/>
        </p:nvSpPr>
        <p:spPr>
          <a:xfrm>
            <a:off x="0" y="1"/>
            <a:ext cx="12192000" cy="221336"/>
          </a:xfrm>
          <a:prstGeom prst="rect">
            <a:avLst/>
          </a:prstGeom>
          <a:solidFill>
            <a:srgbClr val="5F1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4">
            <a:extLst>
              <a:ext uri="{FF2B5EF4-FFF2-40B4-BE49-F238E27FC236}">
                <a16:creationId xmlns:a16="http://schemas.microsoft.com/office/drawing/2014/main" id="{F76EC144-AE0E-494F-9B79-04ECF2D7ACD6}"/>
              </a:ext>
            </a:extLst>
          </p:cNvPr>
          <p:cNvSpPr>
            <a:spLocks noGrp="1"/>
          </p:cNvSpPr>
          <p:nvPr>
            <p:ph type="body" sz="quarter" idx="14" hasCustomPrompt="1"/>
          </p:nvPr>
        </p:nvSpPr>
        <p:spPr>
          <a:xfrm>
            <a:off x="7680961" y="6272785"/>
            <a:ext cx="3773556" cy="365125"/>
          </a:xfrm>
        </p:spPr>
        <p:txBody>
          <a:bodyPr anchor="ctr" anchorCtr="0">
            <a:normAutofit/>
          </a:bodyPr>
          <a:lstStyle>
            <a:lvl1pPr marL="0" algn="l" defTabSz="914400" rtl="0" eaLnBrk="1" latinLnBrk="0" hangingPunct="1">
              <a:defRPr lang="en-US" sz="1200" kern="1200" dirty="0">
                <a:solidFill>
                  <a:srgbClr val="5F1D37"/>
                </a:solidFill>
                <a:latin typeface="+mn-lt"/>
                <a:ea typeface="+mn-ea"/>
                <a:cs typeface="+mn-cs"/>
              </a:defRPr>
            </a:lvl1pPr>
          </a:lstStyle>
          <a:p>
            <a:pPr lvl="0"/>
            <a:r>
              <a:rPr lang="en-US" dirty="0"/>
              <a:t>Title of Presentation Goes Here</a:t>
            </a:r>
          </a:p>
        </p:txBody>
      </p:sp>
      <p:sp>
        <p:nvSpPr>
          <p:cNvPr id="14" name="Slide Number Placeholder 6">
            <a:extLst>
              <a:ext uri="{FF2B5EF4-FFF2-40B4-BE49-F238E27FC236}">
                <a16:creationId xmlns:a16="http://schemas.microsoft.com/office/drawing/2014/main" id="{E69F901D-DCD9-5445-8CBA-676864F0113F}"/>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50000"/>
                  </a:schemeClr>
                </a:solidFill>
              </a:defRPr>
            </a:lvl1pPr>
          </a:lstStyle>
          <a:p>
            <a:fld id="{141C20D4-6010-DD43-B0B5-DE96ECD4DB3A}" type="slidenum">
              <a:rPr lang="en-US" smtClean="0"/>
              <a:pPr/>
              <a:t>‹#›</a:t>
            </a:fld>
            <a:endParaRPr lang="en-US" dirty="0"/>
          </a:p>
        </p:txBody>
      </p:sp>
      <p:pic>
        <p:nvPicPr>
          <p:cNvPr id="10" name="Picture 9">
            <a:extLst>
              <a:ext uri="{FF2B5EF4-FFF2-40B4-BE49-F238E27FC236}">
                <a16:creationId xmlns:a16="http://schemas.microsoft.com/office/drawing/2014/main" id="{908A4928-FC72-4AFC-8379-2800C864E01D}"/>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1967478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70712"/>
            <a:ext cx="10515600" cy="1319978"/>
          </a:xfrm>
        </p:spPr>
        <p:txBody>
          <a:bodyPr lIns="0" tIns="0" rIns="0" bIns="0">
            <a:normAutofit/>
          </a:bodyPr>
          <a:lstStyle>
            <a:lvl1pPr>
              <a:defRPr sz="4100" b="1">
                <a:solidFill>
                  <a:srgbClr val="3F9B7B"/>
                </a:solidFill>
                <a:latin typeface="Arial" panose="020B0604020202020204" pitchFamily="34" charset="0"/>
                <a:cs typeface="Arial" panose="020B0604020202020204" pitchFamily="34" charset="0"/>
              </a:defRPr>
            </a:lvl1pPr>
          </a:lstStyle>
          <a:p>
            <a:r>
              <a:rPr lang="en-US" dirty="0"/>
              <a:t>Click to edit Master title style</a:t>
            </a:r>
            <a:br>
              <a:rPr lang="en-US" dirty="0"/>
            </a:br>
            <a:r>
              <a:rPr lang="en-US" dirty="0"/>
              <a:t>Click to edit Master title style</a:t>
            </a:r>
          </a:p>
        </p:txBody>
      </p:sp>
      <p:sp>
        <p:nvSpPr>
          <p:cNvPr id="3" name="Content Placeholder 2"/>
          <p:cNvSpPr>
            <a:spLocks noGrp="1"/>
          </p:cNvSpPr>
          <p:nvPr>
            <p:ph idx="1"/>
          </p:nvPr>
        </p:nvSpPr>
        <p:spPr>
          <a:xfrm>
            <a:off x="838200" y="1979139"/>
            <a:ext cx="5026419" cy="3547309"/>
          </a:xfrm>
          <a:prstGeom prst="rect">
            <a:avLst/>
          </a:prstGeom>
        </p:spPr>
        <p:txBody>
          <a:bodyPr>
            <a:noAutofit/>
          </a:bodyPr>
          <a:lstStyle>
            <a:lvl1pPr marL="160020" marR="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lang="en-US" sz="2100" b="0" i="0" kern="1200" dirty="0" smtClean="0">
                <a:solidFill>
                  <a:schemeClr val="bg2">
                    <a:lumMod val="25000"/>
                  </a:schemeClr>
                </a:solidFill>
                <a:latin typeface="Arial" panose="020B0604020202020204" pitchFamily="34" charset="0"/>
                <a:ea typeface="+mn-ea"/>
                <a:cs typeface="Arial" panose="020B0604020202020204" pitchFamily="34" charset="0"/>
              </a:defRPr>
            </a:lvl1pPr>
          </a:lstStyle>
          <a:p>
            <a:pPr lvl="0"/>
            <a:r>
              <a:rPr lang="en-US" dirty="0"/>
              <a:t>Click to edit Master text styles</a:t>
            </a:r>
          </a:p>
          <a:p>
            <a:pPr marL="160020" marR="0" lvl="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a:pPr>
            <a:r>
              <a:rPr lang="en-US" dirty="0"/>
              <a:t>Click to edit Master text styles</a:t>
            </a:r>
          </a:p>
          <a:p>
            <a:pPr marL="160020" marR="0" lvl="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a:pPr>
            <a:r>
              <a:rPr lang="en-US" dirty="0"/>
              <a:t>Click to edit Master text styles</a:t>
            </a:r>
          </a:p>
          <a:p>
            <a:pPr marL="160020" marR="0" lvl="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a:pPr>
            <a:r>
              <a:rPr lang="en-US" dirty="0"/>
              <a:t>Click to edit Master text styles</a:t>
            </a:r>
          </a:p>
          <a:p>
            <a:pPr marL="160020" marR="0" lvl="0" indent="-160020" algn="l" defTabSz="914400" rtl="0" eaLnBrk="1" fontAlgn="auto" latinLnBrk="0" hangingPunct="1">
              <a:lnSpc>
                <a:spcPts val="2320"/>
              </a:lnSpc>
              <a:spcBef>
                <a:spcPts val="400"/>
              </a:spcBef>
              <a:spcAft>
                <a:spcPts val="600"/>
              </a:spcAft>
              <a:buClr>
                <a:srgbClr val="3F9B7B"/>
              </a:buClr>
              <a:buSzPct val="106000"/>
              <a:buFont typeface="Arial" panose="020B0604020202020204" pitchFamily="34" charset="0"/>
              <a:buChar char="•"/>
              <a:tabLst/>
              <a:defRPr/>
            </a:pPr>
            <a:r>
              <a:rPr lang="en-US" dirty="0"/>
              <a:t>Click to edit Master text styles</a:t>
            </a:r>
          </a:p>
          <a:p>
            <a:pPr lvl="0"/>
            <a:endParaRPr lang="en-US" dirty="0"/>
          </a:p>
        </p:txBody>
      </p:sp>
      <p:sp>
        <p:nvSpPr>
          <p:cNvPr id="9" name="Picture Placeholder 8">
            <a:extLst>
              <a:ext uri="{FF2B5EF4-FFF2-40B4-BE49-F238E27FC236}">
                <a16:creationId xmlns:a16="http://schemas.microsoft.com/office/drawing/2014/main" id="{4EEFFF4E-307D-2C40-8016-B85273D23EBF}"/>
              </a:ext>
            </a:extLst>
          </p:cNvPr>
          <p:cNvSpPr>
            <a:spLocks noGrp="1"/>
          </p:cNvSpPr>
          <p:nvPr>
            <p:ph type="pic" sz="quarter" idx="13"/>
          </p:nvPr>
        </p:nvSpPr>
        <p:spPr>
          <a:xfrm>
            <a:off x="6265333" y="1766131"/>
            <a:ext cx="5088467" cy="3760310"/>
          </a:xfrm>
        </p:spPr>
        <p:txBody>
          <a:bodyPr/>
          <a:lstStyle/>
          <a:p>
            <a:endParaRPr lang="en-US" dirty="0"/>
          </a:p>
        </p:txBody>
      </p:sp>
      <p:cxnSp>
        <p:nvCxnSpPr>
          <p:cNvPr id="11" name="Straight Connector 10">
            <a:extLst>
              <a:ext uri="{FF2B5EF4-FFF2-40B4-BE49-F238E27FC236}">
                <a16:creationId xmlns:a16="http://schemas.microsoft.com/office/drawing/2014/main" id="{E0FD6322-9411-1744-9A20-CCC03DC0A3B6}"/>
              </a:ext>
            </a:extLst>
          </p:cNvPr>
          <p:cNvCxnSpPr>
            <a:cxnSpLocks/>
          </p:cNvCxnSpPr>
          <p:nvPr userDrawn="1"/>
        </p:nvCxnSpPr>
        <p:spPr>
          <a:xfrm>
            <a:off x="838200" y="1782079"/>
            <a:ext cx="5427133" cy="0"/>
          </a:xfrm>
          <a:prstGeom prst="line">
            <a:avLst/>
          </a:prstGeom>
          <a:ln w="41275">
            <a:solidFill>
              <a:srgbClr val="F15C3A"/>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3871BEC-21DC-DA47-AAAF-D7705129292D}"/>
              </a:ext>
            </a:extLst>
          </p:cNvPr>
          <p:cNvSpPr/>
          <p:nvPr userDrawn="1"/>
        </p:nvSpPr>
        <p:spPr>
          <a:xfrm>
            <a:off x="0" y="1"/>
            <a:ext cx="12192000" cy="221336"/>
          </a:xfrm>
          <a:prstGeom prst="rect">
            <a:avLst/>
          </a:prstGeom>
          <a:solidFill>
            <a:srgbClr val="5F1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4">
            <a:extLst>
              <a:ext uri="{FF2B5EF4-FFF2-40B4-BE49-F238E27FC236}">
                <a16:creationId xmlns:a16="http://schemas.microsoft.com/office/drawing/2014/main" id="{F76EC144-AE0E-494F-9B79-04ECF2D7ACD6}"/>
              </a:ext>
            </a:extLst>
          </p:cNvPr>
          <p:cNvSpPr>
            <a:spLocks noGrp="1"/>
          </p:cNvSpPr>
          <p:nvPr>
            <p:ph type="body" sz="quarter" idx="14" hasCustomPrompt="1"/>
          </p:nvPr>
        </p:nvSpPr>
        <p:spPr>
          <a:xfrm>
            <a:off x="7680961" y="6272785"/>
            <a:ext cx="3773556" cy="365125"/>
          </a:xfrm>
        </p:spPr>
        <p:txBody>
          <a:bodyPr anchor="ctr" anchorCtr="0">
            <a:normAutofit/>
          </a:bodyPr>
          <a:lstStyle>
            <a:lvl1pPr marL="0" algn="l" defTabSz="914400" rtl="0" eaLnBrk="1" latinLnBrk="0" hangingPunct="1">
              <a:defRPr lang="en-US" sz="1200" kern="1200" dirty="0">
                <a:solidFill>
                  <a:srgbClr val="5F1D37"/>
                </a:solidFill>
                <a:latin typeface="+mn-lt"/>
                <a:ea typeface="+mn-ea"/>
                <a:cs typeface="+mn-cs"/>
              </a:defRPr>
            </a:lvl1pPr>
          </a:lstStyle>
          <a:p>
            <a:pPr lvl="0"/>
            <a:r>
              <a:rPr lang="en-US" dirty="0"/>
              <a:t>Title of Presentation Goes Here</a:t>
            </a:r>
          </a:p>
        </p:txBody>
      </p:sp>
      <p:sp>
        <p:nvSpPr>
          <p:cNvPr id="14" name="Slide Number Placeholder 6">
            <a:extLst>
              <a:ext uri="{FF2B5EF4-FFF2-40B4-BE49-F238E27FC236}">
                <a16:creationId xmlns:a16="http://schemas.microsoft.com/office/drawing/2014/main" id="{424DCE63-1D36-384F-899A-ECB8812BC383}"/>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50000"/>
                  </a:schemeClr>
                </a:solidFill>
              </a:defRPr>
            </a:lvl1pPr>
          </a:lstStyle>
          <a:p>
            <a:fld id="{141C20D4-6010-DD43-B0B5-DE96ECD4DB3A}" type="slidenum">
              <a:rPr lang="en-US" smtClean="0"/>
              <a:pPr/>
              <a:t>‹#›</a:t>
            </a:fld>
            <a:endParaRPr lang="en-US" dirty="0"/>
          </a:p>
        </p:txBody>
      </p:sp>
      <p:pic>
        <p:nvPicPr>
          <p:cNvPr id="10" name="Picture 9">
            <a:extLst>
              <a:ext uri="{FF2B5EF4-FFF2-40B4-BE49-F238E27FC236}">
                <a16:creationId xmlns:a16="http://schemas.microsoft.com/office/drawing/2014/main" id="{DB4D5EC6-C16E-4BCC-90F5-44F37EB5EA1B}"/>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2065688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61005"/>
            <a:ext cx="10515600" cy="829685"/>
          </a:xfrm>
        </p:spPr>
        <p:txBody>
          <a:bodyPr lIns="0" tIns="0" rIns="0" bIns="0">
            <a:normAutofit/>
          </a:bodyPr>
          <a:lstStyle>
            <a:lvl1pPr>
              <a:defRPr sz="4100" b="1">
                <a:solidFill>
                  <a:srgbClr val="5F1D37"/>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E0FD6322-9411-1744-9A20-CCC03DC0A3B6}"/>
              </a:ext>
            </a:extLst>
          </p:cNvPr>
          <p:cNvCxnSpPr>
            <a:cxnSpLocks/>
          </p:cNvCxnSpPr>
          <p:nvPr userDrawn="1"/>
        </p:nvCxnSpPr>
        <p:spPr>
          <a:xfrm>
            <a:off x="838200" y="1782079"/>
            <a:ext cx="10515600" cy="0"/>
          </a:xfrm>
          <a:prstGeom prst="line">
            <a:avLst/>
          </a:prstGeom>
          <a:ln w="41275">
            <a:solidFill>
              <a:srgbClr val="FBB253"/>
            </a:solidFill>
          </a:ln>
        </p:spPr>
        <p:style>
          <a:lnRef idx="1">
            <a:schemeClr val="accent1"/>
          </a:lnRef>
          <a:fillRef idx="0">
            <a:schemeClr val="accent1"/>
          </a:fillRef>
          <a:effectRef idx="0">
            <a:schemeClr val="accent1"/>
          </a:effectRef>
          <a:fontRef idx="minor">
            <a:schemeClr val="tx1"/>
          </a:fontRef>
        </p:style>
      </p:cxnSp>
      <p:sp>
        <p:nvSpPr>
          <p:cNvPr id="10" name="Chart Placeholder 9">
            <a:extLst>
              <a:ext uri="{FF2B5EF4-FFF2-40B4-BE49-F238E27FC236}">
                <a16:creationId xmlns:a16="http://schemas.microsoft.com/office/drawing/2014/main" id="{665D28C1-A674-2E40-8F0B-94F1C2F51EB8}"/>
              </a:ext>
            </a:extLst>
          </p:cNvPr>
          <p:cNvSpPr>
            <a:spLocks noGrp="1"/>
          </p:cNvSpPr>
          <p:nvPr>
            <p:ph type="chart" sz="quarter" idx="13"/>
          </p:nvPr>
        </p:nvSpPr>
        <p:spPr>
          <a:xfrm>
            <a:off x="838199" y="3021516"/>
            <a:ext cx="10515599" cy="2743200"/>
          </a:xfrm>
        </p:spPr>
        <p:txBody>
          <a:bodyPr/>
          <a:lstStyle>
            <a:lvl1pPr>
              <a:defRPr>
                <a:solidFill>
                  <a:schemeClr val="bg2">
                    <a:lumMod val="25000"/>
                  </a:schemeClr>
                </a:solidFill>
              </a:defRPr>
            </a:lvl1pPr>
          </a:lstStyle>
          <a:p>
            <a:endParaRPr lang="en-US"/>
          </a:p>
        </p:txBody>
      </p:sp>
      <p:sp>
        <p:nvSpPr>
          <p:cNvPr id="18" name="Text Placeholder 17">
            <a:extLst>
              <a:ext uri="{FF2B5EF4-FFF2-40B4-BE49-F238E27FC236}">
                <a16:creationId xmlns:a16="http://schemas.microsoft.com/office/drawing/2014/main" id="{E9DD5BE0-3348-4345-83CD-70C64DC54927}"/>
              </a:ext>
            </a:extLst>
          </p:cNvPr>
          <p:cNvSpPr>
            <a:spLocks noGrp="1"/>
          </p:cNvSpPr>
          <p:nvPr>
            <p:ph type="body" sz="quarter" idx="16"/>
          </p:nvPr>
        </p:nvSpPr>
        <p:spPr>
          <a:xfrm>
            <a:off x="838200" y="1908176"/>
            <a:ext cx="10515600" cy="936625"/>
          </a:xfrm>
        </p:spPr>
        <p:txBody>
          <a:bodyPr>
            <a:normAutofit/>
          </a:bodyPr>
          <a:lstStyle>
            <a:lvl1pPr>
              <a:defRPr sz="2300">
                <a:solidFill>
                  <a:schemeClr val="bg2">
                    <a:lumMod val="25000"/>
                  </a:schemeClr>
                </a:solidFill>
              </a:defRPr>
            </a:lvl1pPr>
          </a:lstStyle>
          <a:p>
            <a:pPr lvl="0"/>
            <a:r>
              <a:rPr lang="en-US" dirty="0"/>
              <a:t>Click to edit Master text styles</a:t>
            </a:r>
          </a:p>
        </p:txBody>
      </p:sp>
      <p:sp>
        <p:nvSpPr>
          <p:cNvPr id="12" name="Rectangle 11">
            <a:extLst>
              <a:ext uri="{FF2B5EF4-FFF2-40B4-BE49-F238E27FC236}">
                <a16:creationId xmlns:a16="http://schemas.microsoft.com/office/drawing/2014/main" id="{4D9F612F-CB93-2240-A6A5-8BB4812F0A5F}"/>
              </a:ext>
            </a:extLst>
          </p:cNvPr>
          <p:cNvSpPr/>
          <p:nvPr userDrawn="1"/>
        </p:nvSpPr>
        <p:spPr>
          <a:xfrm>
            <a:off x="0" y="1"/>
            <a:ext cx="12192000" cy="221336"/>
          </a:xfrm>
          <a:prstGeom prst="rect">
            <a:avLst/>
          </a:prstGeom>
          <a:solidFill>
            <a:srgbClr val="5F1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 Placeholder 5">
            <a:extLst>
              <a:ext uri="{FF2B5EF4-FFF2-40B4-BE49-F238E27FC236}">
                <a16:creationId xmlns:a16="http://schemas.microsoft.com/office/drawing/2014/main" id="{08E22078-212D-2142-8127-0CA50C8AD51E}"/>
              </a:ext>
            </a:extLst>
          </p:cNvPr>
          <p:cNvSpPr>
            <a:spLocks noGrp="1"/>
          </p:cNvSpPr>
          <p:nvPr>
            <p:ph type="body" sz="quarter" idx="21" hasCustomPrompt="1"/>
          </p:nvPr>
        </p:nvSpPr>
        <p:spPr>
          <a:xfrm>
            <a:off x="7680960" y="6266768"/>
            <a:ext cx="3774016" cy="393700"/>
          </a:xfrm>
        </p:spPr>
        <p:txBody>
          <a:bodyPr anchor="ctr">
            <a:normAutofit/>
          </a:bodyPr>
          <a:lstStyle>
            <a:lvl1pPr>
              <a:defRPr lang="en-US" sz="1200" kern="1200" dirty="0" smtClean="0">
                <a:solidFill>
                  <a:srgbClr val="5F1D37"/>
                </a:solidFill>
                <a:latin typeface="+mn-lt"/>
                <a:ea typeface="+mn-ea"/>
                <a:cs typeface="+mn-cs"/>
              </a:defRPr>
            </a:lvl1pPr>
          </a:lstStyle>
          <a:p>
            <a:pPr lvl="0"/>
            <a:r>
              <a:rPr lang="en-US" dirty="0"/>
              <a:t>Title of Presentation Goes Here</a:t>
            </a:r>
          </a:p>
        </p:txBody>
      </p:sp>
      <p:sp>
        <p:nvSpPr>
          <p:cNvPr id="14" name="Slide Number Placeholder 6">
            <a:extLst>
              <a:ext uri="{FF2B5EF4-FFF2-40B4-BE49-F238E27FC236}">
                <a16:creationId xmlns:a16="http://schemas.microsoft.com/office/drawing/2014/main" id="{BFCCDEBC-AE05-014C-9E34-7857493DDAE7}"/>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50000"/>
                  </a:schemeClr>
                </a:solidFill>
              </a:defRPr>
            </a:lvl1pPr>
          </a:lstStyle>
          <a:p>
            <a:fld id="{141C20D4-6010-DD43-B0B5-DE96ECD4DB3A}" type="slidenum">
              <a:rPr lang="en-US" smtClean="0"/>
              <a:pPr/>
              <a:t>‹#›</a:t>
            </a:fld>
            <a:endParaRPr lang="en-US" dirty="0"/>
          </a:p>
        </p:txBody>
      </p:sp>
      <p:pic>
        <p:nvPicPr>
          <p:cNvPr id="15" name="Picture 14">
            <a:extLst>
              <a:ext uri="{FF2B5EF4-FFF2-40B4-BE49-F238E27FC236}">
                <a16:creationId xmlns:a16="http://schemas.microsoft.com/office/drawing/2014/main" id="{27F714BD-5179-417D-AEE8-E8BDBA84A8FD}"/>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289188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17-Sep-19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570042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F1D3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4EA2B489-FFA6-B443-98A6-5EBBD69DF50F}"/>
              </a:ext>
            </a:extLst>
          </p:cNvPr>
          <p:cNvSpPr/>
          <p:nvPr userDrawn="1"/>
        </p:nvSpPr>
        <p:spPr>
          <a:xfrm>
            <a:off x="0" y="1"/>
            <a:ext cx="12192000" cy="221336"/>
          </a:xfrm>
          <a:prstGeom prst="rect">
            <a:avLst/>
          </a:prstGeom>
          <a:solidFill>
            <a:srgbClr val="5F1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 Placeholder 14">
            <a:extLst>
              <a:ext uri="{FF2B5EF4-FFF2-40B4-BE49-F238E27FC236}">
                <a16:creationId xmlns:a16="http://schemas.microsoft.com/office/drawing/2014/main" id="{7F861E10-43E6-8A46-BFE2-C2043C7BCB80}"/>
              </a:ext>
            </a:extLst>
          </p:cNvPr>
          <p:cNvSpPr>
            <a:spLocks noGrp="1"/>
          </p:cNvSpPr>
          <p:nvPr>
            <p:ph type="body" sz="quarter" idx="14" hasCustomPrompt="1"/>
          </p:nvPr>
        </p:nvSpPr>
        <p:spPr>
          <a:xfrm>
            <a:off x="7680961" y="6272785"/>
            <a:ext cx="3773556" cy="365125"/>
          </a:xfrm>
        </p:spPr>
        <p:txBody>
          <a:bodyPr anchor="ctr" anchorCtr="0">
            <a:normAutofit/>
          </a:bodyPr>
          <a:lstStyle>
            <a:lvl1pPr marL="0" algn="l" defTabSz="914400" rtl="0" eaLnBrk="1" latinLnBrk="0" hangingPunct="1">
              <a:defRPr lang="en-US" sz="1200" kern="1200" dirty="0">
                <a:solidFill>
                  <a:srgbClr val="5F1D37"/>
                </a:solidFill>
                <a:latin typeface="+mn-lt"/>
                <a:ea typeface="+mn-ea"/>
                <a:cs typeface="+mn-cs"/>
              </a:defRPr>
            </a:lvl1pPr>
          </a:lstStyle>
          <a:p>
            <a:pPr lvl="0"/>
            <a:r>
              <a:rPr lang="en-US" dirty="0"/>
              <a:t>Title of Presentation Goes Here</a:t>
            </a:r>
          </a:p>
        </p:txBody>
      </p:sp>
      <p:sp>
        <p:nvSpPr>
          <p:cNvPr id="9" name="Slide Number Placeholder 6">
            <a:extLst>
              <a:ext uri="{FF2B5EF4-FFF2-40B4-BE49-F238E27FC236}">
                <a16:creationId xmlns:a16="http://schemas.microsoft.com/office/drawing/2014/main" id="{9571EF55-C86B-9D41-AA68-02036370DB70}"/>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50000"/>
                  </a:schemeClr>
                </a:solidFill>
              </a:defRPr>
            </a:lvl1pPr>
          </a:lstStyle>
          <a:p>
            <a:fld id="{141C20D4-6010-DD43-B0B5-DE96ECD4DB3A}" type="slidenum">
              <a:rPr lang="en-US" smtClean="0"/>
              <a:pPr/>
              <a:t>‹#›</a:t>
            </a:fld>
            <a:endParaRPr lang="en-US" dirty="0"/>
          </a:p>
        </p:txBody>
      </p:sp>
      <p:pic>
        <p:nvPicPr>
          <p:cNvPr id="12" name="Picture 11">
            <a:extLst>
              <a:ext uri="{FF2B5EF4-FFF2-40B4-BE49-F238E27FC236}">
                <a16:creationId xmlns:a16="http://schemas.microsoft.com/office/drawing/2014/main" id="{B6D83546-EC8C-4181-864A-ACBB4453470F}"/>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203076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F1D37"/>
                </a:solidFill>
              </a:defRPr>
            </a:lvl1pPr>
          </a:lstStyle>
          <a:p>
            <a:r>
              <a:rPr lang="en-US" dirty="0"/>
              <a:t>Click to edit Master title style</a:t>
            </a:r>
          </a:p>
        </p:txBody>
      </p:sp>
      <p:sp>
        <p:nvSpPr>
          <p:cNvPr id="7" name="Rectangle 6">
            <a:extLst>
              <a:ext uri="{FF2B5EF4-FFF2-40B4-BE49-F238E27FC236}">
                <a16:creationId xmlns:a16="http://schemas.microsoft.com/office/drawing/2014/main" id="{F8B82246-C487-3441-91F0-95B38ACD085E}"/>
              </a:ext>
            </a:extLst>
          </p:cNvPr>
          <p:cNvSpPr/>
          <p:nvPr userDrawn="1"/>
        </p:nvSpPr>
        <p:spPr>
          <a:xfrm>
            <a:off x="0" y="1"/>
            <a:ext cx="12192000" cy="221336"/>
          </a:xfrm>
          <a:prstGeom prst="rect">
            <a:avLst/>
          </a:prstGeom>
          <a:solidFill>
            <a:srgbClr val="5F1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14">
            <a:extLst>
              <a:ext uri="{FF2B5EF4-FFF2-40B4-BE49-F238E27FC236}">
                <a16:creationId xmlns:a16="http://schemas.microsoft.com/office/drawing/2014/main" id="{F986E58F-890E-2942-88CB-BE095E9218D2}"/>
              </a:ext>
            </a:extLst>
          </p:cNvPr>
          <p:cNvSpPr>
            <a:spLocks noGrp="1"/>
          </p:cNvSpPr>
          <p:nvPr>
            <p:ph type="body" sz="quarter" idx="14" hasCustomPrompt="1"/>
          </p:nvPr>
        </p:nvSpPr>
        <p:spPr>
          <a:xfrm>
            <a:off x="7680961" y="6272785"/>
            <a:ext cx="3773556" cy="365125"/>
          </a:xfrm>
        </p:spPr>
        <p:txBody>
          <a:bodyPr anchor="ctr" anchorCtr="0">
            <a:normAutofit/>
          </a:bodyPr>
          <a:lstStyle>
            <a:lvl1pPr marL="0" algn="l" defTabSz="914400" rtl="0" eaLnBrk="1" latinLnBrk="0" hangingPunct="1">
              <a:defRPr lang="en-US" sz="1200" kern="1200" dirty="0">
                <a:solidFill>
                  <a:srgbClr val="5F1D37"/>
                </a:solidFill>
                <a:latin typeface="+mn-lt"/>
                <a:ea typeface="+mn-ea"/>
                <a:cs typeface="+mn-cs"/>
              </a:defRPr>
            </a:lvl1pPr>
          </a:lstStyle>
          <a:p>
            <a:pPr lvl="0"/>
            <a:r>
              <a:rPr lang="en-US" dirty="0"/>
              <a:t>Title of Presentation Goes Here</a:t>
            </a:r>
          </a:p>
        </p:txBody>
      </p:sp>
      <p:sp>
        <p:nvSpPr>
          <p:cNvPr id="9" name="Slide Number Placeholder 6">
            <a:extLst>
              <a:ext uri="{FF2B5EF4-FFF2-40B4-BE49-F238E27FC236}">
                <a16:creationId xmlns:a16="http://schemas.microsoft.com/office/drawing/2014/main" id="{078498D7-949A-DB48-8CF3-E5DF378903EF}"/>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50000"/>
                  </a:schemeClr>
                </a:solidFill>
              </a:defRPr>
            </a:lvl1pPr>
          </a:lstStyle>
          <a:p>
            <a:fld id="{141C20D4-6010-DD43-B0B5-DE96ECD4DB3A}" type="slidenum">
              <a:rPr lang="en-US" smtClean="0"/>
              <a:pPr/>
              <a:t>‹#›</a:t>
            </a:fld>
            <a:endParaRPr lang="en-US" dirty="0"/>
          </a:p>
        </p:txBody>
      </p:sp>
      <p:pic>
        <p:nvPicPr>
          <p:cNvPr id="11" name="Picture 10">
            <a:extLst>
              <a:ext uri="{FF2B5EF4-FFF2-40B4-BE49-F238E27FC236}">
                <a16:creationId xmlns:a16="http://schemas.microsoft.com/office/drawing/2014/main" id="{0207FF77-FF9B-4D7C-88E5-EB7CBD130BE8}"/>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2478273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B9CA33-62FA-4E42-AF72-3CCEEDE690F6}"/>
              </a:ext>
            </a:extLst>
          </p:cNvPr>
          <p:cNvSpPr/>
          <p:nvPr userDrawn="1"/>
        </p:nvSpPr>
        <p:spPr>
          <a:xfrm>
            <a:off x="0" y="1"/>
            <a:ext cx="12192000" cy="221336"/>
          </a:xfrm>
          <a:prstGeom prst="rect">
            <a:avLst/>
          </a:prstGeom>
          <a:solidFill>
            <a:srgbClr val="FBB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EAA98AE8-9E56-7E42-B8C8-7DCDDFA574AE}"/>
              </a:ext>
            </a:extLst>
          </p:cNvPr>
          <p:cNvSpPr>
            <a:spLocks noGrp="1"/>
          </p:cNvSpPr>
          <p:nvPr>
            <p:ph type="title"/>
          </p:nvPr>
        </p:nvSpPr>
        <p:spPr>
          <a:xfrm>
            <a:off x="838200" y="861005"/>
            <a:ext cx="10515600" cy="829685"/>
          </a:xfrm>
        </p:spPr>
        <p:txBody>
          <a:bodyPr lIns="0" tIns="0" rIns="0" bIns="0">
            <a:normAutofit/>
          </a:bodyPr>
          <a:lstStyle>
            <a:lvl1pPr>
              <a:defRPr sz="4100" b="1">
                <a:solidFill>
                  <a:srgbClr val="5F1D3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14">
            <a:extLst>
              <a:ext uri="{FF2B5EF4-FFF2-40B4-BE49-F238E27FC236}">
                <a16:creationId xmlns:a16="http://schemas.microsoft.com/office/drawing/2014/main" id="{6458BC8C-7DE4-F641-8669-581C4668209E}"/>
              </a:ext>
            </a:extLst>
          </p:cNvPr>
          <p:cNvSpPr>
            <a:spLocks noGrp="1"/>
          </p:cNvSpPr>
          <p:nvPr>
            <p:ph type="body" sz="quarter" idx="14" hasCustomPrompt="1"/>
          </p:nvPr>
        </p:nvSpPr>
        <p:spPr>
          <a:xfrm>
            <a:off x="7680961" y="6272785"/>
            <a:ext cx="3773556" cy="365125"/>
          </a:xfrm>
        </p:spPr>
        <p:txBody>
          <a:bodyPr anchor="ctr" anchorCtr="0">
            <a:normAutofit/>
          </a:bodyPr>
          <a:lstStyle>
            <a:lvl1pPr marL="0" algn="l" defTabSz="914400" rtl="0" eaLnBrk="1" latinLnBrk="0" hangingPunct="1">
              <a:defRPr lang="en-US" sz="1200" kern="1200" dirty="0">
                <a:solidFill>
                  <a:srgbClr val="5F1D37"/>
                </a:solidFill>
                <a:latin typeface="+mn-lt"/>
                <a:ea typeface="+mn-ea"/>
                <a:cs typeface="+mn-cs"/>
              </a:defRPr>
            </a:lvl1pPr>
          </a:lstStyle>
          <a:p>
            <a:pPr lvl="0"/>
            <a:r>
              <a:rPr lang="en-US" dirty="0"/>
              <a:t>Title of Presentation Goes Here</a:t>
            </a:r>
          </a:p>
        </p:txBody>
      </p:sp>
      <p:sp>
        <p:nvSpPr>
          <p:cNvPr id="9" name="Slide Number Placeholder 6">
            <a:extLst>
              <a:ext uri="{FF2B5EF4-FFF2-40B4-BE49-F238E27FC236}">
                <a16:creationId xmlns:a16="http://schemas.microsoft.com/office/drawing/2014/main" id="{44DF9BE0-15A3-2B40-8E70-FBA301456319}"/>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50000"/>
                  </a:schemeClr>
                </a:solidFill>
              </a:defRPr>
            </a:lvl1pPr>
          </a:lstStyle>
          <a:p>
            <a:fld id="{141C20D4-6010-DD43-B0B5-DE96ECD4DB3A}" type="slidenum">
              <a:rPr lang="en-US" smtClean="0"/>
              <a:pPr/>
              <a:t>‹#›</a:t>
            </a:fld>
            <a:endParaRPr lang="en-US" dirty="0"/>
          </a:p>
        </p:txBody>
      </p:sp>
      <p:pic>
        <p:nvPicPr>
          <p:cNvPr id="11" name="Picture 10">
            <a:extLst>
              <a:ext uri="{FF2B5EF4-FFF2-40B4-BE49-F238E27FC236}">
                <a16:creationId xmlns:a16="http://schemas.microsoft.com/office/drawing/2014/main" id="{DF0EDB50-C555-4D57-B7C1-F1D762376B2E}"/>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2821378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42135"/>
            <a:ext cx="10717899" cy="815546"/>
          </a:xfrm>
        </p:spPr>
        <p:txBody>
          <a:bodyPr lIns="0" tIns="0" rIns="0" bIns="0" anchor="b">
            <a:noAutofit/>
          </a:bodyPr>
          <a:lstStyle>
            <a:lvl1pPr algn="l" defTabSz="914400" rtl="0" eaLnBrk="1" latinLnBrk="0" hangingPunct="1">
              <a:lnSpc>
                <a:spcPct val="90000"/>
              </a:lnSpc>
              <a:spcBef>
                <a:spcPct val="0"/>
              </a:spcBef>
              <a:buNone/>
              <a:defRPr lang="en-US" sz="4100" b="1" kern="1200" dirty="0">
                <a:solidFill>
                  <a:srgbClr val="3F9B7B"/>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 name="Text Placeholder 3"/>
          <p:cNvSpPr>
            <a:spLocks noGrp="1"/>
          </p:cNvSpPr>
          <p:nvPr>
            <p:ph type="body" sz="half" idx="2" hasCustomPrompt="1"/>
          </p:nvPr>
        </p:nvSpPr>
        <p:spPr>
          <a:xfrm>
            <a:off x="1799508" y="2044701"/>
            <a:ext cx="2413688" cy="457543"/>
          </a:xfrm>
          <a:prstGeom prst="rect">
            <a:avLst/>
          </a:prstGeom>
        </p:spPr>
        <p:txBody>
          <a:bodyPr lIns="0" tIns="0" rIns="0" bIns="0"/>
          <a:lstStyle>
            <a:lvl1pPr marL="0" indent="0">
              <a:buNone/>
              <a:defRPr sz="1600" b="1">
                <a:solidFill>
                  <a:srgbClr val="FBB253"/>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a:t>
            </a:r>
          </a:p>
        </p:txBody>
      </p:sp>
      <p:sp>
        <p:nvSpPr>
          <p:cNvPr id="11" name="Text Placeholder 10">
            <a:extLst>
              <a:ext uri="{FF2B5EF4-FFF2-40B4-BE49-F238E27FC236}">
                <a16:creationId xmlns:a16="http://schemas.microsoft.com/office/drawing/2014/main" id="{D1164054-E348-7344-B4AA-B8B353AE2FF2}"/>
              </a:ext>
            </a:extLst>
          </p:cNvPr>
          <p:cNvSpPr>
            <a:spLocks noGrp="1"/>
          </p:cNvSpPr>
          <p:nvPr>
            <p:ph type="body" sz="quarter" idx="13" hasCustomPrompt="1"/>
          </p:nvPr>
        </p:nvSpPr>
        <p:spPr>
          <a:xfrm>
            <a:off x="5473120" y="2044700"/>
            <a:ext cx="2412715" cy="457200"/>
          </a:xfrm>
        </p:spPr>
        <p:txBody>
          <a:bodyPr lIns="0" tIns="0" rIns="0" bIns="0">
            <a:normAutofit/>
          </a:bodyPr>
          <a:lstStyle>
            <a:lvl1pPr>
              <a:defRPr lang="en-US" sz="1600" b="1" kern="1200" dirty="0">
                <a:solidFill>
                  <a:srgbClr val="FBB253"/>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a:t>
            </a:r>
          </a:p>
        </p:txBody>
      </p:sp>
      <p:sp>
        <p:nvSpPr>
          <p:cNvPr id="13" name="Text Placeholder 12">
            <a:extLst>
              <a:ext uri="{FF2B5EF4-FFF2-40B4-BE49-F238E27FC236}">
                <a16:creationId xmlns:a16="http://schemas.microsoft.com/office/drawing/2014/main" id="{7EBB381B-15F5-BA47-AA33-5ADE77B00054}"/>
              </a:ext>
            </a:extLst>
          </p:cNvPr>
          <p:cNvSpPr>
            <a:spLocks noGrp="1"/>
          </p:cNvSpPr>
          <p:nvPr>
            <p:ph type="body" sz="quarter" idx="14" hasCustomPrompt="1"/>
          </p:nvPr>
        </p:nvSpPr>
        <p:spPr>
          <a:xfrm>
            <a:off x="9057504" y="2044700"/>
            <a:ext cx="2479589" cy="457200"/>
          </a:xfrm>
        </p:spPr>
        <p:txBody>
          <a:bodyPr lIns="0" tIns="0" rIns="0" bIns="0">
            <a:noAutofit/>
          </a:bodyPr>
          <a:lstStyle>
            <a:lvl1pPr>
              <a:defRPr lang="en-US" sz="1600" b="1" kern="1200" dirty="0">
                <a:solidFill>
                  <a:srgbClr val="FBB253"/>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a:t>
            </a:r>
          </a:p>
        </p:txBody>
      </p:sp>
      <p:cxnSp>
        <p:nvCxnSpPr>
          <p:cNvPr id="18" name="Straight Connector 17">
            <a:extLst>
              <a:ext uri="{FF2B5EF4-FFF2-40B4-BE49-F238E27FC236}">
                <a16:creationId xmlns:a16="http://schemas.microsoft.com/office/drawing/2014/main" id="{44CBCF8B-2214-5347-B75E-291EE90861E0}"/>
              </a:ext>
            </a:extLst>
          </p:cNvPr>
          <p:cNvCxnSpPr>
            <a:cxnSpLocks/>
          </p:cNvCxnSpPr>
          <p:nvPr userDrawn="1"/>
        </p:nvCxnSpPr>
        <p:spPr>
          <a:xfrm>
            <a:off x="838200" y="1782079"/>
            <a:ext cx="10515600" cy="0"/>
          </a:xfrm>
          <a:prstGeom prst="line">
            <a:avLst/>
          </a:prstGeom>
          <a:ln w="41275">
            <a:solidFill>
              <a:srgbClr val="F15C3A"/>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6D3A24BF-A642-964B-BD44-23F35069B93E}"/>
              </a:ext>
            </a:extLst>
          </p:cNvPr>
          <p:cNvSpPr>
            <a:spLocks noGrp="1"/>
          </p:cNvSpPr>
          <p:nvPr>
            <p:ph type="body" sz="quarter" idx="18"/>
          </p:nvPr>
        </p:nvSpPr>
        <p:spPr>
          <a:xfrm>
            <a:off x="1799167" y="2513957"/>
            <a:ext cx="2413000" cy="228680"/>
          </a:xfrm>
        </p:spPr>
        <p:txBody>
          <a:bodyPr lIns="0" tIns="0" rIns="0" bIns="0">
            <a:normAutofit/>
          </a:bodyPr>
          <a:lstStyle>
            <a:lvl1pPr>
              <a:defRPr sz="1400" b="1"/>
            </a:lvl1pPr>
          </a:lstStyle>
          <a:p>
            <a:pPr lvl="0"/>
            <a:r>
              <a:rPr lang="en-US" dirty="0"/>
              <a:t>Click to edit Master</a:t>
            </a:r>
          </a:p>
        </p:txBody>
      </p:sp>
      <p:sp>
        <p:nvSpPr>
          <p:cNvPr id="21" name="Text Placeholder 19">
            <a:extLst>
              <a:ext uri="{FF2B5EF4-FFF2-40B4-BE49-F238E27FC236}">
                <a16:creationId xmlns:a16="http://schemas.microsoft.com/office/drawing/2014/main" id="{CEEB1933-091F-BE44-B497-602B6888C2F8}"/>
              </a:ext>
            </a:extLst>
          </p:cNvPr>
          <p:cNvSpPr>
            <a:spLocks noGrp="1"/>
          </p:cNvSpPr>
          <p:nvPr>
            <p:ph type="body" sz="quarter" idx="19"/>
          </p:nvPr>
        </p:nvSpPr>
        <p:spPr>
          <a:xfrm>
            <a:off x="5472835" y="2501901"/>
            <a:ext cx="2413000" cy="228680"/>
          </a:xfrm>
        </p:spPr>
        <p:txBody>
          <a:bodyPr lIns="0" tIns="0" rIns="0" bIns="0">
            <a:normAutofit/>
          </a:bodyPr>
          <a:lstStyle>
            <a:lvl1pPr>
              <a:defRPr sz="1400" b="1"/>
            </a:lvl1pPr>
          </a:lstStyle>
          <a:p>
            <a:pPr lvl="0"/>
            <a:r>
              <a:rPr lang="en-US" dirty="0"/>
              <a:t>Click to edit Master</a:t>
            </a:r>
          </a:p>
        </p:txBody>
      </p:sp>
      <p:sp>
        <p:nvSpPr>
          <p:cNvPr id="22" name="Text Placeholder 19">
            <a:extLst>
              <a:ext uri="{FF2B5EF4-FFF2-40B4-BE49-F238E27FC236}">
                <a16:creationId xmlns:a16="http://schemas.microsoft.com/office/drawing/2014/main" id="{46DB8EA3-2223-F148-A9E8-BF843EC0C9C9}"/>
              </a:ext>
            </a:extLst>
          </p:cNvPr>
          <p:cNvSpPr>
            <a:spLocks noGrp="1"/>
          </p:cNvSpPr>
          <p:nvPr>
            <p:ph type="body" sz="quarter" idx="20"/>
          </p:nvPr>
        </p:nvSpPr>
        <p:spPr>
          <a:xfrm>
            <a:off x="9057504" y="2509790"/>
            <a:ext cx="2479589" cy="228680"/>
          </a:xfrm>
        </p:spPr>
        <p:txBody>
          <a:bodyPr lIns="0" tIns="0" rIns="0" bIns="0">
            <a:normAutofit/>
          </a:bodyPr>
          <a:lstStyle>
            <a:lvl1pPr>
              <a:defRPr sz="1400" b="1"/>
            </a:lvl1pPr>
          </a:lstStyle>
          <a:p>
            <a:pPr lvl="0"/>
            <a:r>
              <a:rPr lang="en-US" dirty="0"/>
              <a:t>Click to edit Master</a:t>
            </a:r>
          </a:p>
        </p:txBody>
      </p:sp>
      <p:sp>
        <p:nvSpPr>
          <p:cNvPr id="24" name="Text Placeholder 23">
            <a:extLst>
              <a:ext uri="{FF2B5EF4-FFF2-40B4-BE49-F238E27FC236}">
                <a16:creationId xmlns:a16="http://schemas.microsoft.com/office/drawing/2014/main" id="{ECCDEC20-4293-6C4D-BF46-CFD60F890798}"/>
              </a:ext>
            </a:extLst>
          </p:cNvPr>
          <p:cNvSpPr>
            <a:spLocks noGrp="1"/>
          </p:cNvSpPr>
          <p:nvPr>
            <p:ph type="body" sz="quarter" idx="21"/>
          </p:nvPr>
        </p:nvSpPr>
        <p:spPr>
          <a:xfrm>
            <a:off x="1799168" y="2821872"/>
            <a:ext cx="2413000" cy="2735262"/>
          </a:xfrm>
        </p:spPr>
        <p:txBody>
          <a:bodyPr lIns="0" tIns="0" rIns="0" bIns="0">
            <a:normAutofit/>
          </a:bodyPr>
          <a:lstStyle>
            <a:lvl1pPr>
              <a:defRPr sz="13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6" name="Text Placeholder 23">
            <a:extLst>
              <a:ext uri="{FF2B5EF4-FFF2-40B4-BE49-F238E27FC236}">
                <a16:creationId xmlns:a16="http://schemas.microsoft.com/office/drawing/2014/main" id="{C6762277-8B03-7247-ACA3-FF910D6C482E}"/>
              </a:ext>
            </a:extLst>
          </p:cNvPr>
          <p:cNvSpPr>
            <a:spLocks noGrp="1"/>
          </p:cNvSpPr>
          <p:nvPr>
            <p:ph type="body" sz="quarter" idx="22"/>
          </p:nvPr>
        </p:nvSpPr>
        <p:spPr>
          <a:xfrm>
            <a:off x="5472835" y="2821872"/>
            <a:ext cx="2413000" cy="2735262"/>
          </a:xfrm>
        </p:spPr>
        <p:txBody>
          <a:bodyPr lIns="0" tIns="0" rIns="0" bIns="0">
            <a:normAutofit/>
          </a:bodyPr>
          <a:lstStyle>
            <a:lvl1pPr>
              <a:defRPr sz="13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7" name="Text Placeholder 23">
            <a:extLst>
              <a:ext uri="{FF2B5EF4-FFF2-40B4-BE49-F238E27FC236}">
                <a16:creationId xmlns:a16="http://schemas.microsoft.com/office/drawing/2014/main" id="{6592BC41-8CA9-0A45-9DD7-1973B86D2E44}"/>
              </a:ext>
            </a:extLst>
          </p:cNvPr>
          <p:cNvSpPr>
            <a:spLocks noGrp="1"/>
          </p:cNvSpPr>
          <p:nvPr>
            <p:ph type="body" sz="quarter" idx="23"/>
          </p:nvPr>
        </p:nvSpPr>
        <p:spPr>
          <a:xfrm>
            <a:off x="9057504" y="2821872"/>
            <a:ext cx="2413000" cy="2735262"/>
          </a:xfrm>
        </p:spPr>
        <p:txBody>
          <a:bodyPr lIns="0" tIns="0" rIns="0" bIns="0">
            <a:normAutofit/>
          </a:bodyPr>
          <a:lstStyle>
            <a:lvl1pPr>
              <a:defRPr sz="130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28" name="Rectangle 27">
            <a:extLst>
              <a:ext uri="{FF2B5EF4-FFF2-40B4-BE49-F238E27FC236}">
                <a16:creationId xmlns:a16="http://schemas.microsoft.com/office/drawing/2014/main" id="{3614B230-9303-1D4B-9C82-D44999CED46B}"/>
              </a:ext>
            </a:extLst>
          </p:cNvPr>
          <p:cNvSpPr/>
          <p:nvPr userDrawn="1"/>
        </p:nvSpPr>
        <p:spPr>
          <a:xfrm>
            <a:off x="0" y="1"/>
            <a:ext cx="12192000" cy="221336"/>
          </a:xfrm>
          <a:prstGeom prst="rect">
            <a:avLst/>
          </a:prstGeom>
          <a:solidFill>
            <a:srgbClr val="5F1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 Placeholder 14">
            <a:extLst>
              <a:ext uri="{FF2B5EF4-FFF2-40B4-BE49-F238E27FC236}">
                <a16:creationId xmlns:a16="http://schemas.microsoft.com/office/drawing/2014/main" id="{992B7144-C38F-164D-B377-C5AAF86A3D4C}"/>
              </a:ext>
            </a:extLst>
          </p:cNvPr>
          <p:cNvSpPr>
            <a:spLocks noGrp="1"/>
          </p:cNvSpPr>
          <p:nvPr>
            <p:ph type="body" sz="quarter" idx="24" hasCustomPrompt="1"/>
          </p:nvPr>
        </p:nvSpPr>
        <p:spPr>
          <a:xfrm>
            <a:off x="7680961" y="6272785"/>
            <a:ext cx="3773556" cy="365125"/>
          </a:xfrm>
        </p:spPr>
        <p:txBody>
          <a:bodyPr anchor="ctr" anchorCtr="0">
            <a:normAutofit/>
          </a:bodyPr>
          <a:lstStyle>
            <a:lvl1pPr marL="0" algn="l" defTabSz="914400" rtl="0" eaLnBrk="1" latinLnBrk="0" hangingPunct="1">
              <a:defRPr lang="en-US" sz="1200" kern="1200" dirty="0">
                <a:solidFill>
                  <a:srgbClr val="5F1D37"/>
                </a:solidFill>
                <a:latin typeface="+mn-lt"/>
                <a:ea typeface="+mn-ea"/>
                <a:cs typeface="+mn-cs"/>
              </a:defRPr>
            </a:lvl1pPr>
          </a:lstStyle>
          <a:p>
            <a:pPr lvl="0"/>
            <a:r>
              <a:rPr lang="en-US" dirty="0"/>
              <a:t>Title of Presentation Goes Here</a:t>
            </a:r>
          </a:p>
        </p:txBody>
      </p:sp>
      <p:sp>
        <p:nvSpPr>
          <p:cNvPr id="19" name="Slide Number Placeholder 6">
            <a:extLst>
              <a:ext uri="{FF2B5EF4-FFF2-40B4-BE49-F238E27FC236}">
                <a16:creationId xmlns:a16="http://schemas.microsoft.com/office/drawing/2014/main" id="{C8637E55-433A-474A-8868-25C9A47532E9}"/>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50000"/>
                  </a:schemeClr>
                </a:solidFill>
              </a:defRPr>
            </a:lvl1pPr>
          </a:lstStyle>
          <a:p>
            <a:fld id="{141C20D4-6010-DD43-B0B5-DE96ECD4DB3A}" type="slidenum">
              <a:rPr lang="en-US" smtClean="0"/>
              <a:pPr/>
              <a:t>‹#›</a:t>
            </a:fld>
            <a:endParaRPr lang="en-US" dirty="0"/>
          </a:p>
        </p:txBody>
      </p:sp>
      <p:pic>
        <p:nvPicPr>
          <p:cNvPr id="25" name="Picture 24">
            <a:extLst>
              <a:ext uri="{FF2B5EF4-FFF2-40B4-BE49-F238E27FC236}">
                <a16:creationId xmlns:a16="http://schemas.microsoft.com/office/drawing/2014/main" id="{442B8BDF-9F7D-4D93-883A-017A509FC52C}"/>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1846538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745847"/>
            <a:ext cx="10267121" cy="868669"/>
          </a:xfrm>
        </p:spPr>
        <p:txBody>
          <a:bodyPr anchor="ctr" anchorCtr="0">
            <a:noAutofit/>
          </a:bodyPr>
          <a:lstStyle>
            <a:lvl1pPr algn="l">
              <a:defRPr sz="4100" b="1">
                <a:solidFill>
                  <a:srgbClr val="5F1D37"/>
                </a:solidFill>
                <a:latin typeface="Arial"/>
                <a:cs typeface="Arial"/>
              </a:defRPr>
            </a:lvl1pPr>
          </a:lstStyle>
          <a:p>
            <a:r>
              <a:rPr lang="en-US" dirty="0"/>
              <a:t>Click to Edit Master Title Style</a:t>
            </a:r>
          </a:p>
        </p:txBody>
      </p:sp>
      <p:sp>
        <p:nvSpPr>
          <p:cNvPr id="7" name="Rectangle 6">
            <a:extLst>
              <a:ext uri="{FF2B5EF4-FFF2-40B4-BE49-F238E27FC236}">
                <a16:creationId xmlns:a16="http://schemas.microsoft.com/office/drawing/2014/main" id="{7F15BAA1-B456-B047-8D82-DA18C0C5A381}"/>
              </a:ext>
            </a:extLst>
          </p:cNvPr>
          <p:cNvSpPr/>
          <p:nvPr userDrawn="1"/>
        </p:nvSpPr>
        <p:spPr>
          <a:xfrm>
            <a:off x="0" y="1"/>
            <a:ext cx="12192000" cy="221336"/>
          </a:xfrm>
          <a:prstGeom prst="rect">
            <a:avLst/>
          </a:prstGeom>
          <a:solidFill>
            <a:srgbClr val="3F9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14">
            <a:extLst>
              <a:ext uri="{FF2B5EF4-FFF2-40B4-BE49-F238E27FC236}">
                <a16:creationId xmlns:a16="http://schemas.microsoft.com/office/drawing/2014/main" id="{3358A175-45AB-EE47-BE80-B644EA17F032}"/>
              </a:ext>
            </a:extLst>
          </p:cNvPr>
          <p:cNvSpPr>
            <a:spLocks noGrp="1"/>
          </p:cNvSpPr>
          <p:nvPr>
            <p:ph type="body" sz="quarter" idx="14" hasCustomPrompt="1"/>
          </p:nvPr>
        </p:nvSpPr>
        <p:spPr>
          <a:xfrm>
            <a:off x="7680961" y="6272785"/>
            <a:ext cx="3773556" cy="365125"/>
          </a:xfrm>
        </p:spPr>
        <p:txBody>
          <a:bodyPr anchor="ctr" anchorCtr="0">
            <a:normAutofit/>
          </a:bodyPr>
          <a:lstStyle>
            <a:lvl1pPr marL="0" algn="l" defTabSz="914400" rtl="0" eaLnBrk="1" latinLnBrk="0" hangingPunct="1">
              <a:defRPr lang="en-US" sz="1200" kern="1200" dirty="0">
                <a:solidFill>
                  <a:srgbClr val="5F1D37"/>
                </a:solidFill>
                <a:latin typeface="+mn-lt"/>
                <a:ea typeface="+mn-ea"/>
                <a:cs typeface="+mn-cs"/>
              </a:defRPr>
            </a:lvl1pPr>
          </a:lstStyle>
          <a:p>
            <a:pPr lvl="0"/>
            <a:r>
              <a:rPr lang="en-US" dirty="0"/>
              <a:t>Title of Presentation Goes Here</a:t>
            </a:r>
          </a:p>
        </p:txBody>
      </p:sp>
      <p:sp>
        <p:nvSpPr>
          <p:cNvPr id="8" name="Slide Number Placeholder 6">
            <a:extLst>
              <a:ext uri="{FF2B5EF4-FFF2-40B4-BE49-F238E27FC236}">
                <a16:creationId xmlns:a16="http://schemas.microsoft.com/office/drawing/2014/main" id="{2B1BE943-C002-204A-9942-10B2C7303D16}"/>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50000"/>
                  </a:schemeClr>
                </a:solidFill>
              </a:defRPr>
            </a:lvl1pPr>
          </a:lstStyle>
          <a:p>
            <a:fld id="{141C20D4-6010-DD43-B0B5-DE96ECD4DB3A}" type="slidenum">
              <a:rPr lang="en-US" smtClean="0"/>
              <a:pPr/>
              <a:t>‹#›</a:t>
            </a:fld>
            <a:endParaRPr lang="en-US" dirty="0"/>
          </a:p>
        </p:txBody>
      </p:sp>
      <p:pic>
        <p:nvPicPr>
          <p:cNvPr id="10" name="Picture 9">
            <a:extLst>
              <a:ext uri="{FF2B5EF4-FFF2-40B4-BE49-F238E27FC236}">
                <a16:creationId xmlns:a16="http://schemas.microsoft.com/office/drawing/2014/main" id="{7721C85E-FC83-45AA-82C2-E799B64B0CB1}"/>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202905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6" name="Rectangle 5"/>
          <p:cNvSpPr/>
          <p:nvPr userDrawn="1"/>
        </p:nvSpPr>
        <p:spPr>
          <a:xfrm>
            <a:off x="6092685" y="9776"/>
            <a:ext cx="6099315" cy="6025896"/>
          </a:xfrm>
          <a:prstGeom prst="rect">
            <a:avLst/>
          </a:prstGeom>
          <a:solidFill>
            <a:srgbClr val="F15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laceholder 2"/>
          <p:cNvSpPr>
            <a:spLocks noGrp="1"/>
          </p:cNvSpPr>
          <p:nvPr>
            <p:ph idx="1"/>
          </p:nvPr>
        </p:nvSpPr>
        <p:spPr>
          <a:xfrm>
            <a:off x="460515" y="914400"/>
            <a:ext cx="5029200" cy="4709160"/>
          </a:xfrm>
          <a:prstGeom prst="rect">
            <a:avLst/>
          </a:prstGeom>
        </p:spPr>
        <p:txBody>
          <a:bodyPr/>
          <a:lstStyle>
            <a:lvl1pPr>
              <a:defRPr sz="1800">
                <a:solidFill>
                  <a:schemeClr val="tx1">
                    <a:lumMod val="65000"/>
                    <a:lumOff val="35000"/>
                  </a:schemeClr>
                </a:solidFill>
                <a:latin typeface="Arial"/>
                <a:cs typeface="Arial"/>
              </a:defRPr>
            </a:lvl1pPr>
            <a:lvl2pPr>
              <a:defRPr sz="1500">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p:txBody>
      </p:sp>
      <p:sp>
        <p:nvSpPr>
          <p:cNvPr id="8" name="Title 1"/>
          <p:cNvSpPr>
            <a:spLocks noGrp="1"/>
          </p:cNvSpPr>
          <p:nvPr>
            <p:ph type="title" hasCustomPrompt="1"/>
          </p:nvPr>
        </p:nvSpPr>
        <p:spPr>
          <a:xfrm>
            <a:off x="6702285" y="2743200"/>
            <a:ext cx="5029200" cy="693654"/>
          </a:xfrm>
          <a:noFill/>
        </p:spPr>
        <p:txBody>
          <a:bodyPr>
            <a:noAutofit/>
          </a:bodyPr>
          <a:lstStyle>
            <a:lvl1pPr>
              <a:defRPr sz="2200" b="1" baseline="0">
                <a:solidFill>
                  <a:schemeClr val="tx1"/>
                </a:solidFill>
                <a:latin typeface="Arial"/>
                <a:cs typeface="Arial"/>
              </a:defRPr>
            </a:lvl1pPr>
          </a:lstStyle>
          <a:p>
            <a:r>
              <a:rPr lang="en-US" dirty="0"/>
              <a:t>CLICK TO EDIT MASTER</a:t>
            </a:r>
            <a:br>
              <a:rPr lang="en-US" dirty="0"/>
            </a:br>
            <a:r>
              <a:rPr lang="en-US" dirty="0"/>
              <a:t>TITLE SLIDE</a:t>
            </a:r>
          </a:p>
        </p:txBody>
      </p:sp>
      <p:sp>
        <p:nvSpPr>
          <p:cNvPr id="9" name="Text Placeholder 14">
            <a:extLst>
              <a:ext uri="{FF2B5EF4-FFF2-40B4-BE49-F238E27FC236}">
                <a16:creationId xmlns:a16="http://schemas.microsoft.com/office/drawing/2014/main" id="{6C2E67EE-84AD-084B-A105-30CB2621FC4D}"/>
              </a:ext>
            </a:extLst>
          </p:cNvPr>
          <p:cNvSpPr>
            <a:spLocks noGrp="1"/>
          </p:cNvSpPr>
          <p:nvPr>
            <p:ph type="body" sz="quarter" idx="14" hasCustomPrompt="1"/>
          </p:nvPr>
        </p:nvSpPr>
        <p:spPr>
          <a:xfrm>
            <a:off x="7680960" y="6272785"/>
            <a:ext cx="3779520" cy="365125"/>
          </a:xfrm>
        </p:spPr>
        <p:txBody>
          <a:bodyPr anchor="ctr" anchorCtr="0">
            <a:normAutofit/>
          </a:bodyPr>
          <a:lstStyle>
            <a:lvl1pPr marL="0" algn="l" defTabSz="914400" rtl="0" eaLnBrk="1" latinLnBrk="0" hangingPunct="1">
              <a:defRPr lang="en-US" sz="1200" kern="1200" dirty="0">
                <a:solidFill>
                  <a:schemeClr val="tx1"/>
                </a:solidFill>
                <a:latin typeface="+mn-lt"/>
                <a:ea typeface="+mn-ea"/>
                <a:cs typeface="+mn-cs"/>
              </a:defRPr>
            </a:lvl1pPr>
          </a:lstStyle>
          <a:p>
            <a:pPr lvl="0"/>
            <a:r>
              <a:rPr lang="en-US" dirty="0"/>
              <a:t>Title of Presentation Goes Here</a:t>
            </a:r>
          </a:p>
        </p:txBody>
      </p:sp>
      <p:sp>
        <p:nvSpPr>
          <p:cNvPr id="10" name="Slide Number Placeholder 6">
            <a:extLst>
              <a:ext uri="{FF2B5EF4-FFF2-40B4-BE49-F238E27FC236}">
                <a16:creationId xmlns:a16="http://schemas.microsoft.com/office/drawing/2014/main" id="{BED34AD1-C06B-ED4E-87FD-2478B32659B9}"/>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25000"/>
                  </a:schemeClr>
                </a:solidFill>
              </a:defRPr>
            </a:lvl1pPr>
          </a:lstStyle>
          <a:p>
            <a:fld id="{141C20D4-6010-DD43-B0B5-DE96ECD4DB3A}" type="slidenum">
              <a:rPr lang="en-US" smtClean="0"/>
              <a:pPr/>
              <a:t>‹#›</a:t>
            </a:fld>
            <a:endParaRPr lang="en-US" dirty="0"/>
          </a:p>
        </p:txBody>
      </p:sp>
      <p:pic>
        <p:nvPicPr>
          <p:cNvPr id="12" name="Picture 11">
            <a:extLst>
              <a:ext uri="{FF2B5EF4-FFF2-40B4-BE49-F238E27FC236}">
                <a16:creationId xmlns:a16="http://schemas.microsoft.com/office/drawing/2014/main" id="{CA6FD99F-F0C7-4C7D-82C9-E3BC6620FFFA}"/>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203142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7" name="Rectangle 6"/>
          <p:cNvSpPr/>
          <p:nvPr userDrawn="1"/>
        </p:nvSpPr>
        <p:spPr>
          <a:xfrm>
            <a:off x="0" y="2"/>
            <a:ext cx="12192000" cy="6025019"/>
          </a:xfrm>
          <a:prstGeom prst="rect">
            <a:avLst/>
          </a:prstGeom>
          <a:solidFill>
            <a:srgbClr val="FBB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p:cNvSpPr>
            <a:spLocks noGrp="1"/>
          </p:cNvSpPr>
          <p:nvPr>
            <p:ph type="ctrTitle" hasCustomPrompt="1"/>
          </p:nvPr>
        </p:nvSpPr>
        <p:spPr>
          <a:xfrm>
            <a:off x="1524000" y="2730843"/>
            <a:ext cx="9144000" cy="779120"/>
          </a:xfrm>
        </p:spPr>
        <p:txBody>
          <a:bodyPr anchor="ctr" anchorCtr="0"/>
          <a:lstStyle>
            <a:lvl1pPr algn="ctr">
              <a:defRPr sz="3000" b="1">
                <a:solidFill>
                  <a:schemeClr val="bg2">
                    <a:lumMod val="25000"/>
                  </a:schemeClr>
                </a:solidFill>
              </a:defRPr>
            </a:lvl1pPr>
          </a:lstStyle>
          <a:p>
            <a:r>
              <a:rPr lang="en-US" dirty="0"/>
              <a:t>Click to Edit Master Title Style</a:t>
            </a:r>
          </a:p>
        </p:txBody>
      </p:sp>
      <p:sp>
        <p:nvSpPr>
          <p:cNvPr id="12" name="Text Placeholder 14">
            <a:extLst>
              <a:ext uri="{FF2B5EF4-FFF2-40B4-BE49-F238E27FC236}">
                <a16:creationId xmlns:a16="http://schemas.microsoft.com/office/drawing/2014/main" id="{52B94DEE-F4CC-EE42-BA19-B1095AB34D6F}"/>
              </a:ext>
            </a:extLst>
          </p:cNvPr>
          <p:cNvSpPr>
            <a:spLocks noGrp="1"/>
          </p:cNvSpPr>
          <p:nvPr>
            <p:ph type="body" sz="quarter" idx="14" hasCustomPrompt="1"/>
          </p:nvPr>
        </p:nvSpPr>
        <p:spPr>
          <a:xfrm>
            <a:off x="7680961" y="6272785"/>
            <a:ext cx="3773556" cy="365125"/>
          </a:xfrm>
        </p:spPr>
        <p:txBody>
          <a:bodyPr anchor="ctr" anchorCtr="0">
            <a:normAutofit/>
          </a:bodyPr>
          <a:lstStyle>
            <a:lvl1pPr marL="0" algn="l" defTabSz="914400" rtl="0" eaLnBrk="1" latinLnBrk="0" hangingPunct="1">
              <a:defRPr lang="en-US" sz="1200" kern="1200" dirty="0">
                <a:solidFill>
                  <a:srgbClr val="5F1D37"/>
                </a:solidFill>
                <a:latin typeface="+mn-lt"/>
                <a:ea typeface="+mn-ea"/>
                <a:cs typeface="+mn-cs"/>
              </a:defRPr>
            </a:lvl1pPr>
          </a:lstStyle>
          <a:p>
            <a:pPr lvl="0"/>
            <a:r>
              <a:rPr lang="en-US" dirty="0"/>
              <a:t>Title of Presentation Goes Here</a:t>
            </a:r>
          </a:p>
        </p:txBody>
      </p:sp>
      <p:sp>
        <p:nvSpPr>
          <p:cNvPr id="10" name="Slide Number Placeholder 6">
            <a:extLst>
              <a:ext uri="{FF2B5EF4-FFF2-40B4-BE49-F238E27FC236}">
                <a16:creationId xmlns:a16="http://schemas.microsoft.com/office/drawing/2014/main" id="{E0F71F54-275F-F145-BAA0-E8862DA7E359}"/>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25000"/>
                  </a:schemeClr>
                </a:solidFill>
              </a:defRPr>
            </a:lvl1pPr>
          </a:lstStyle>
          <a:p>
            <a:fld id="{141C20D4-6010-DD43-B0B5-DE96ECD4DB3A}" type="slidenum">
              <a:rPr lang="en-US" smtClean="0"/>
              <a:pPr/>
              <a:t>‹#›</a:t>
            </a:fld>
            <a:endParaRPr lang="en-US" dirty="0"/>
          </a:p>
        </p:txBody>
      </p:sp>
      <p:pic>
        <p:nvPicPr>
          <p:cNvPr id="9" name="Picture 8">
            <a:extLst>
              <a:ext uri="{FF2B5EF4-FFF2-40B4-BE49-F238E27FC236}">
                <a16:creationId xmlns:a16="http://schemas.microsoft.com/office/drawing/2014/main" id="{FA6B242E-DA8D-4EAD-8A4F-3B2D6B393497}"/>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2378319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7" name="Rectangle 6"/>
          <p:cNvSpPr/>
          <p:nvPr userDrawn="1"/>
        </p:nvSpPr>
        <p:spPr>
          <a:xfrm>
            <a:off x="0" y="2"/>
            <a:ext cx="12192000" cy="6025019"/>
          </a:xfrm>
          <a:prstGeom prst="rect">
            <a:avLst/>
          </a:prstGeom>
          <a:solidFill>
            <a:srgbClr val="F15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p:cNvSpPr>
            <a:spLocks noGrp="1"/>
          </p:cNvSpPr>
          <p:nvPr>
            <p:ph type="ctrTitle" hasCustomPrompt="1"/>
          </p:nvPr>
        </p:nvSpPr>
        <p:spPr>
          <a:xfrm>
            <a:off x="1524000" y="2730843"/>
            <a:ext cx="9144000" cy="779120"/>
          </a:xfrm>
        </p:spPr>
        <p:txBody>
          <a:bodyPr anchor="ctr" anchorCtr="0"/>
          <a:lstStyle>
            <a:lvl1pPr algn="ctr">
              <a:defRPr sz="3000" b="1">
                <a:solidFill>
                  <a:schemeClr val="tx1"/>
                </a:solidFill>
              </a:defRPr>
            </a:lvl1pPr>
          </a:lstStyle>
          <a:p>
            <a:r>
              <a:rPr lang="en-US" dirty="0"/>
              <a:t>Click to Edit Master Title Style</a:t>
            </a:r>
          </a:p>
        </p:txBody>
      </p:sp>
      <p:sp>
        <p:nvSpPr>
          <p:cNvPr id="12" name="Text Placeholder 14">
            <a:extLst>
              <a:ext uri="{FF2B5EF4-FFF2-40B4-BE49-F238E27FC236}">
                <a16:creationId xmlns:a16="http://schemas.microsoft.com/office/drawing/2014/main" id="{52B94DEE-F4CC-EE42-BA19-B1095AB34D6F}"/>
              </a:ext>
            </a:extLst>
          </p:cNvPr>
          <p:cNvSpPr>
            <a:spLocks noGrp="1"/>
          </p:cNvSpPr>
          <p:nvPr>
            <p:ph type="body" sz="quarter" idx="14" hasCustomPrompt="1"/>
          </p:nvPr>
        </p:nvSpPr>
        <p:spPr>
          <a:xfrm>
            <a:off x="7680961" y="6272785"/>
            <a:ext cx="3773556" cy="365125"/>
          </a:xfrm>
        </p:spPr>
        <p:txBody>
          <a:bodyPr anchor="ctr" anchorCtr="0">
            <a:normAutofit/>
          </a:bodyPr>
          <a:lstStyle>
            <a:lvl1pPr marL="0" algn="l" defTabSz="914400" rtl="0" eaLnBrk="1" latinLnBrk="0" hangingPunct="1">
              <a:defRPr lang="en-US" sz="1200" kern="1200" dirty="0">
                <a:solidFill>
                  <a:srgbClr val="5F1D37"/>
                </a:solidFill>
                <a:latin typeface="+mn-lt"/>
                <a:ea typeface="+mn-ea"/>
                <a:cs typeface="+mn-cs"/>
              </a:defRPr>
            </a:lvl1pPr>
          </a:lstStyle>
          <a:p>
            <a:pPr lvl="0"/>
            <a:r>
              <a:rPr lang="en-US" dirty="0"/>
              <a:t>Title of Presentation Goes Here</a:t>
            </a:r>
          </a:p>
        </p:txBody>
      </p:sp>
      <p:sp>
        <p:nvSpPr>
          <p:cNvPr id="10" name="Slide Number Placeholder 6">
            <a:extLst>
              <a:ext uri="{FF2B5EF4-FFF2-40B4-BE49-F238E27FC236}">
                <a16:creationId xmlns:a16="http://schemas.microsoft.com/office/drawing/2014/main" id="{6DF57674-406A-1147-94F2-75910611F416}"/>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25000"/>
                  </a:schemeClr>
                </a:solidFill>
              </a:defRPr>
            </a:lvl1pPr>
          </a:lstStyle>
          <a:p>
            <a:fld id="{141C20D4-6010-DD43-B0B5-DE96ECD4DB3A}" type="slidenum">
              <a:rPr lang="en-US" smtClean="0"/>
              <a:pPr/>
              <a:t>‹#›</a:t>
            </a:fld>
            <a:endParaRPr lang="en-US" dirty="0"/>
          </a:p>
        </p:txBody>
      </p:sp>
      <p:pic>
        <p:nvPicPr>
          <p:cNvPr id="9" name="Picture 8">
            <a:extLst>
              <a:ext uri="{FF2B5EF4-FFF2-40B4-BE49-F238E27FC236}">
                <a16:creationId xmlns:a16="http://schemas.microsoft.com/office/drawing/2014/main" id="{4CA1FB0A-B545-48EF-81CA-7CBC28501056}"/>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757096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FBB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p:cNvSpPr>
            <a:spLocks noGrp="1"/>
          </p:cNvSpPr>
          <p:nvPr>
            <p:ph type="ctrTitle" hasCustomPrompt="1"/>
          </p:nvPr>
        </p:nvSpPr>
        <p:spPr>
          <a:xfrm>
            <a:off x="2831254" y="1615441"/>
            <a:ext cx="8541173" cy="3830319"/>
          </a:xfrm>
        </p:spPr>
        <p:txBody>
          <a:bodyPr lIns="0" tIns="0" rIns="0" bIns="0" anchor="t" anchorCtr="0">
            <a:noAutofit/>
          </a:bodyPr>
          <a:lstStyle>
            <a:lvl1pPr algn="l">
              <a:defRPr sz="2800" b="0" i="1" baseline="0">
                <a:solidFill>
                  <a:schemeClr val="bg2">
                    <a:lumMod val="25000"/>
                  </a:schemeClr>
                </a:solidFill>
                <a:latin typeface="Arial" panose="020B0604020202020204" pitchFamily="34" charset="0"/>
                <a:cs typeface="Arial" panose="020B0604020202020204" pitchFamily="34" charset="0"/>
              </a:defRPr>
            </a:lvl1pPr>
          </a:lstStyle>
          <a:p>
            <a:r>
              <a:rPr lang="en-US" dirty="0" err="1"/>
              <a:t>Vendaes</a:t>
            </a:r>
            <a:r>
              <a:rPr lang="en-US" dirty="0"/>
              <a:t> </a:t>
            </a:r>
            <a:r>
              <a:rPr lang="en-US" dirty="0" err="1"/>
              <a:t>modis</a:t>
            </a:r>
            <a:r>
              <a:rPr lang="en-US" dirty="0"/>
              <a:t> </a:t>
            </a:r>
            <a:r>
              <a:rPr lang="en-US" dirty="0" err="1"/>
              <a:t>eosaper</a:t>
            </a:r>
            <a:r>
              <a:rPr lang="en-US" dirty="0"/>
              <a:t> </a:t>
            </a:r>
            <a:r>
              <a:rPr lang="en-US" dirty="0" err="1"/>
              <a:t>umenda</a:t>
            </a:r>
            <a:r>
              <a:rPr lang="en-US" dirty="0"/>
              <a:t> </a:t>
            </a:r>
            <a:r>
              <a:rPr lang="en-US" dirty="0" err="1"/>
              <a:t>doloris</a:t>
            </a:r>
            <a:r>
              <a:rPr lang="en-US" dirty="0"/>
              <a:t> </a:t>
            </a:r>
            <a:r>
              <a:rPr lang="en-US" dirty="0" err="1"/>
              <a:t>velendi</a:t>
            </a:r>
            <a:r>
              <a:rPr lang="en-US" dirty="0"/>
              <a:t> </a:t>
            </a:r>
            <a:r>
              <a:rPr lang="en-US" dirty="0" err="1"/>
              <a:t>aut</a:t>
            </a:r>
            <a:r>
              <a:rPr lang="en-US" dirty="0"/>
              <a:t> </a:t>
            </a:r>
            <a:r>
              <a:rPr lang="en-US" dirty="0" err="1"/>
              <a:t>ditate</a:t>
            </a:r>
            <a:r>
              <a:rPr lang="en-US" dirty="0"/>
              <a:t> con </a:t>
            </a:r>
            <a:r>
              <a:rPr lang="en-US" dirty="0" err="1"/>
              <a:t>reruptam</a:t>
            </a:r>
            <a:r>
              <a:rPr lang="en-US" dirty="0"/>
              <a:t>, quid </a:t>
            </a:r>
            <a:r>
              <a:rPr lang="en-US" dirty="0" err="1"/>
              <a:t>mo</a:t>
            </a:r>
            <a:r>
              <a:rPr lang="en-US" dirty="0"/>
              <a:t> </a:t>
            </a:r>
            <a:r>
              <a:rPr lang="en-US" dirty="0" err="1"/>
              <a:t>conecer</a:t>
            </a:r>
            <a:r>
              <a:rPr lang="en-US" dirty="0"/>
              <a:t> </a:t>
            </a:r>
            <a:r>
              <a:rPr lang="en-US" dirty="0" err="1"/>
              <a:t>cilitent</a:t>
            </a:r>
            <a:r>
              <a:rPr lang="en-US" dirty="0"/>
              <a:t> </a:t>
            </a:r>
            <a:r>
              <a:rPr lang="en-US" dirty="0" err="1"/>
              <a:t>laudae</a:t>
            </a:r>
            <a:r>
              <a:rPr lang="en-US" dirty="0"/>
              <a:t> </a:t>
            </a:r>
            <a:r>
              <a:rPr lang="en-US" dirty="0" err="1"/>
              <a:t>magnatquia</a:t>
            </a:r>
            <a:r>
              <a:rPr lang="en-US" dirty="0"/>
              <a:t> </a:t>
            </a:r>
            <a:r>
              <a:rPr lang="en-US" dirty="0" err="1"/>
              <a:t>comnis</a:t>
            </a:r>
            <a:r>
              <a:rPr lang="en-US" dirty="0"/>
              <a:t> di </a:t>
            </a:r>
            <a:r>
              <a:rPr lang="en-US" dirty="0" err="1"/>
              <a:t>offictem</a:t>
            </a:r>
            <a:r>
              <a:rPr lang="en-US" dirty="0"/>
              <a:t> </a:t>
            </a:r>
            <a:r>
              <a:rPr lang="en-US" dirty="0" err="1"/>
              <a:t>volores</a:t>
            </a:r>
            <a:r>
              <a:rPr lang="en-US" dirty="0"/>
              <a:t> </a:t>
            </a:r>
            <a:r>
              <a:rPr lang="en-US" dirty="0" err="1"/>
              <a:t>eribercid</a:t>
            </a:r>
            <a:r>
              <a:rPr lang="en-US" dirty="0"/>
              <a:t> </a:t>
            </a:r>
            <a:r>
              <a:rPr lang="en-US" dirty="0" err="1"/>
              <a:t>ut</a:t>
            </a:r>
            <a:r>
              <a:rPr lang="en-US" dirty="0"/>
              <a:t> </a:t>
            </a:r>
            <a:r>
              <a:rPr lang="en-US" dirty="0" err="1"/>
              <a:t>labo</a:t>
            </a:r>
            <a:r>
              <a:rPr lang="en-US" dirty="0"/>
              <a:t>. Nam </a:t>
            </a:r>
            <a:r>
              <a:rPr lang="en-US" dirty="0" err="1"/>
              <a:t>etur</a:t>
            </a:r>
            <a:r>
              <a:rPr lang="en-US" dirty="0"/>
              <a:t> rent et </a:t>
            </a:r>
            <a:r>
              <a:rPr lang="en-US" dirty="0" err="1"/>
              <a:t>laccull</a:t>
            </a:r>
            <a:r>
              <a:rPr lang="en-US" dirty="0"/>
              <a:t> </a:t>
            </a:r>
            <a:r>
              <a:rPr lang="en-US" dirty="0" err="1"/>
              <a:t>aboreiumet</a:t>
            </a:r>
            <a:r>
              <a:rPr lang="en-US" dirty="0"/>
              <a:t> </a:t>
            </a:r>
            <a:r>
              <a:rPr lang="en-US" dirty="0" err="1"/>
              <a:t>ulla</a:t>
            </a:r>
            <a:r>
              <a:rPr lang="en-US" dirty="0"/>
              <a:t> </a:t>
            </a:r>
            <a:r>
              <a:rPr lang="en-US" dirty="0" err="1"/>
              <a:t>eos</a:t>
            </a:r>
            <a:r>
              <a:rPr lang="en-US" dirty="0"/>
              <a:t> </a:t>
            </a:r>
            <a:r>
              <a:rPr lang="en-US" dirty="0" err="1"/>
              <a:t>dolorro</a:t>
            </a:r>
            <a:r>
              <a:rPr lang="en-US" dirty="0"/>
              <a:t> </a:t>
            </a:r>
            <a:r>
              <a:rPr lang="en-US" dirty="0" err="1"/>
              <a:t>vitate</a:t>
            </a:r>
            <a:r>
              <a:rPr lang="en-US" dirty="0"/>
              <a:t> </a:t>
            </a:r>
            <a:r>
              <a:rPr lang="en-US" dirty="0" err="1"/>
              <a:t>lacescipsam</a:t>
            </a:r>
            <a:r>
              <a:rPr lang="en-US" dirty="0"/>
              <a:t>, </a:t>
            </a:r>
            <a:r>
              <a:rPr lang="en-US" dirty="0" err="1"/>
              <a:t>sunt</a:t>
            </a:r>
            <a:r>
              <a:rPr lang="en-US" dirty="0"/>
              <a:t> </a:t>
            </a:r>
            <a:r>
              <a:rPr lang="en-US" dirty="0" err="1"/>
              <a:t>te</a:t>
            </a:r>
            <a:r>
              <a:rPr lang="en-US" dirty="0"/>
              <a:t> que </a:t>
            </a:r>
            <a:r>
              <a:rPr lang="en-US" dirty="0" err="1"/>
              <a:t>aut</a:t>
            </a:r>
            <a:r>
              <a:rPr lang="en-US" dirty="0"/>
              <a:t> </a:t>
            </a:r>
            <a:r>
              <a:rPr lang="en-US" dirty="0" err="1"/>
              <a:t>volutatur</a:t>
            </a:r>
            <a:r>
              <a:rPr lang="en-US" dirty="0"/>
              <a:t> sim </a:t>
            </a:r>
            <a:r>
              <a:rPr lang="en-US" dirty="0" err="1"/>
              <a:t>aut</a:t>
            </a:r>
            <a:r>
              <a:rPr lang="en-US" dirty="0"/>
              <a:t> is </a:t>
            </a:r>
            <a:r>
              <a:rPr lang="en-US" dirty="0" err="1"/>
              <a:t>illuptur</a:t>
            </a:r>
            <a:r>
              <a:rPr lang="en-US" dirty="0"/>
              <a:t>? </a:t>
            </a:r>
            <a:r>
              <a:rPr lang="en-US" dirty="0" err="1"/>
              <a:t>Onector</a:t>
            </a:r>
            <a:r>
              <a:rPr lang="en-US" dirty="0"/>
              <a:t> </a:t>
            </a:r>
            <a:r>
              <a:rPr lang="en-US" dirty="0" err="1"/>
              <a:t>esequae</a:t>
            </a:r>
            <a:r>
              <a:rPr lang="en-US" dirty="0"/>
              <a:t> del id que </a:t>
            </a:r>
            <a:r>
              <a:rPr lang="en-US" dirty="0" err="1"/>
              <a:t>nime</a:t>
            </a:r>
            <a:r>
              <a:rPr lang="en-US" dirty="0"/>
              <a:t> </a:t>
            </a:r>
            <a:r>
              <a:rPr lang="en-US" dirty="0" err="1"/>
              <a:t>milit</a:t>
            </a:r>
            <a:r>
              <a:rPr lang="en-US" dirty="0"/>
              <a:t> </a:t>
            </a:r>
            <a:r>
              <a:rPr lang="en-US" dirty="0" err="1"/>
              <a:t>unditat</a:t>
            </a:r>
            <a:r>
              <a:rPr lang="en-US" dirty="0"/>
              <a:t> </a:t>
            </a:r>
            <a:r>
              <a:rPr lang="en-US" dirty="0" err="1"/>
              <a:t>em</a:t>
            </a:r>
            <a:r>
              <a:rPr lang="en-US" dirty="0"/>
              <a:t>.</a:t>
            </a:r>
          </a:p>
        </p:txBody>
      </p:sp>
      <p:sp>
        <p:nvSpPr>
          <p:cNvPr id="3" name="Text Placeholder 2">
            <a:extLst>
              <a:ext uri="{FF2B5EF4-FFF2-40B4-BE49-F238E27FC236}">
                <a16:creationId xmlns:a16="http://schemas.microsoft.com/office/drawing/2014/main" id="{E747F599-A37F-B54A-B8E9-C5C22E247BDE}"/>
              </a:ext>
            </a:extLst>
          </p:cNvPr>
          <p:cNvSpPr>
            <a:spLocks noGrp="1"/>
          </p:cNvSpPr>
          <p:nvPr>
            <p:ph type="body" sz="quarter" idx="10"/>
          </p:nvPr>
        </p:nvSpPr>
        <p:spPr>
          <a:xfrm>
            <a:off x="5052485" y="5588001"/>
            <a:ext cx="6354233" cy="669925"/>
          </a:xfrm>
        </p:spPr>
        <p:txBody>
          <a:bodyPr>
            <a:normAutofit/>
          </a:bodyPr>
          <a:lstStyle>
            <a:lvl1pPr algn="r">
              <a:defRPr sz="1800" b="1">
                <a:solidFill>
                  <a:schemeClr val="bg2">
                    <a:lumMod val="25000"/>
                  </a:schemeClr>
                </a:solidFill>
                <a:latin typeface="Arial" panose="020B0604020202020204" pitchFamily="34" charset="0"/>
                <a:cs typeface="Arial" panose="020B0604020202020204" pitchFamily="34" charset="0"/>
              </a:defRPr>
            </a:lvl1pPr>
          </a:lstStyle>
          <a:p>
            <a:pPr lvl="0"/>
            <a:r>
              <a:rPr lang="en-US" dirty="0"/>
              <a:t>Click to edit Master text style</a:t>
            </a:r>
          </a:p>
        </p:txBody>
      </p:sp>
      <p:cxnSp>
        <p:nvCxnSpPr>
          <p:cNvPr id="8" name="Straight Connector 7">
            <a:extLst>
              <a:ext uri="{FF2B5EF4-FFF2-40B4-BE49-F238E27FC236}">
                <a16:creationId xmlns:a16="http://schemas.microsoft.com/office/drawing/2014/main" id="{4773DA97-D4D6-6B49-BD44-5EEE1B3D4EBB}"/>
              </a:ext>
            </a:extLst>
          </p:cNvPr>
          <p:cNvCxnSpPr>
            <a:cxnSpLocks/>
          </p:cNvCxnSpPr>
          <p:nvPr userDrawn="1"/>
        </p:nvCxnSpPr>
        <p:spPr>
          <a:xfrm flipH="1">
            <a:off x="1232747" y="1087120"/>
            <a:ext cx="7667413" cy="0"/>
          </a:xfrm>
          <a:prstGeom prst="line">
            <a:avLst/>
          </a:prstGeom>
          <a:ln w="82550">
            <a:solidFill>
              <a:srgbClr val="3F9B7B"/>
            </a:solidFill>
          </a:ln>
        </p:spPr>
        <p:style>
          <a:lnRef idx="1">
            <a:schemeClr val="accent1"/>
          </a:lnRef>
          <a:fillRef idx="0">
            <a:schemeClr val="accent1"/>
          </a:fillRef>
          <a:effectRef idx="0">
            <a:schemeClr val="accent1"/>
          </a:effectRef>
          <a:fontRef idx="minor">
            <a:schemeClr val="tx1"/>
          </a:fontRef>
        </p:style>
      </p:cxnSp>
      <p:sp>
        <p:nvSpPr>
          <p:cNvPr id="6" name="Slide Number Placeholder 6">
            <a:extLst>
              <a:ext uri="{FF2B5EF4-FFF2-40B4-BE49-F238E27FC236}">
                <a16:creationId xmlns:a16="http://schemas.microsoft.com/office/drawing/2014/main" id="{3ECB800D-13BD-AB40-A21D-88FC4409AFC4}"/>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1"/>
                </a:solidFill>
              </a:defRPr>
            </a:lvl1pPr>
          </a:lstStyle>
          <a:p>
            <a:fld id="{141C20D4-6010-DD43-B0B5-DE96ECD4DB3A}" type="slidenum">
              <a:rPr lang="en-US" smtClean="0"/>
              <a:pPr/>
              <a:t>‹#›</a:t>
            </a:fld>
            <a:endParaRPr lang="en-US" dirty="0"/>
          </a:p>
        </p:txBody>
      </p:sp>
      <p:sp>
        <p:nvSpPr>
          <p:cNvPr id="9" name="Text Placeholder 14">
            <a:extLst>
              <a:ext uri="{FF2B5EF4-FFF2-40B4-BE49-F238E27FC236}">
                <a16:creationId xmlns:a16="http://schemas.microsoft.com/office/drawing/2014/main" id="{074D8BD1-8D25-F847-AF73-099916C4AFF7}"/>
              </a:ext>
            </a:extLst>
          </p:cNvPr>
          <p:cNvSpPr>
            <a:spLocks noGrp="1"/>
          </p:cNvSpPr>
          <p:nvPr>
            <p:ph type="body" sz="quarter" idx="14" hasCustomPrompt="1"/>
          </p:nvPr>
        </p:nvSpPr>
        <p:spPr>
          <a:xfrm>
            <a:off x="7680961" y="6272785"/>
            <a:ext cx="3773556" cy="365125"/>
          </a:xfrm>
        </p:spPr>
        <p:txBody>
          <a:bodyPr anchor="ctr" anchorCtr="0">
            <a:normAutofit/>
          </a:bodyPr>
          <a:lstStyle>
            <a:lvl1pPr marL="0" algn="l" defTabSz="914400" rtl="0" eaLnBrk="1" latinLnBrk="0" hangingPunct="1">
              <a:defRPr lang="en-US" sz="1200" kern="1200" dirty="0">
                <a:solidFill>
                  <a:schemeClr val="bg1"/>
                </a:solidFill>
                <a:latin typeface="+mn-lt"/>
                <a:ea typeface="+mn-ea"/>
                <a:cs typeface="+mn-cs"/>
              </a:defRPr>
            </a:lvl1pPr>
          </a:lstStyle>
          <a:p>
            <a:pPr lvl="0"/>
            <a:r>
              <a:rPr lang="en-US" dirty="0"/>
              <a:t>Title of Presentation Goes Here</a:t>
            </a:r>
          </a:p>
        </p:txBody>
      </p:sp>
      <p:cxnSp>
        <p:nvCxnSpPr>
          <p:cNvPr id="14" name="Straight Connector 13">
            <a:extLst>
              <a:ext uri="{FF2B5EF4-FFF2-40B4-BE49-F238E27FC236}">
                <a16:creationId xmlns:a16="http://schemas.microsoft.com/office/drawing/2014/main" id="{757A84BA-89E5-F44A-8E2E-3B4C5BD15771}"/>
              </a:ext>
            </a:extLst>
          </p:cNvPr>
          <p:cNvCxnSpPr>
            <a:cxnSpLocks/>
          </p:cNvCxnSpPr>
          <p:nvPr userDrawn="1"/>
        </p:nvCxnSpPr>
        <p:spPr>
          <a:xfrm>
            <a:off x="-175648" y="6025020"/>
            <a:ext cx="124606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6BA4C10-55C6-4F86-AF17-580878153C35}"/>
              </a:ext>
            </a:extLst>
          </p:cNvPr>
          <p:cNvGrpSpPr/>
          <p:nvPr userDrawn="1"/>
        </p:nvGrpSpPr>
        <p:grpSpPr>
          <a:xfrm>
            <a:off x="218856" y="6138102"/>
            <a:ext cx="3534854" cy="595092"/>
            <a:chOff x="218856" y="6138102"/>
            <a:chExt cx="3534854" cy="595092"/>
          </a:xfrm>
        </p:grpSpPr>
        <p:pic>
          <p:nvPicPr>
            <p:cNvPr id="15" name="Picture 14">
              <a:extLst>
                <a:ext uri="{FF2B5EF4-FFF2-40B4-BE49-F238E27FC236}">
                  <a16:creationId xmlns:a16="http://schemas.microsoft.com/office/drawing/2014/main" id="{4D4B9EF3-EFE3-4508-86B9-8DCA27C69138}"/>
                </a:ext>
              </a:extLst>
            </p:cNvPr>
            <p:cNvPicPr>
              <a:picLocks noChangeAspect="1"/>
            </p:cNvPicPr>
            <p:nvPr userDrawn="1"/>
          </p:nvPicPr>
          <p:blipFill>
            <a:blip r:embed="rId2"/>
            <a:stretch>
              <a:fillRect/>
            </a:stretch>
          </p:blipFill>
          <p:spPr>
            <a:xfrm>
              <a:off x="218856" y="6138102"/>
              <a:ext cx="1559195" cy="595092"/>
            </a:xfrm>
            <a:prstGeom prst="rect">
              <a:avLst/>
            </a:prstGeom>
          </p:spPr>
        </p:pic>
        <p:pic>
          <p:nvPicPr>
            <p:cNvPr id="16" name="Picture 15">
              <a:extLst>
                <a:ext uri="{FF2B5EF4-FFF2-40B4-BE49-F238E27FC236}">
                  <a16:creationId xmlns:a16="http://schemas.microsoft.com/office/drawing/2014/main" id="{0408F6BB-0878-4A4F-B322-02D452644917}"/>
                </a:ext>
              </a:extLst>
            </p:cNvPr>
            <p:cNvPicPr>
              <a:picLocks noChangeAspect="1"/>
            </p:cNvPicPr>
            <p:nvPr userDrawn="1"/>
          </p:nvPicPr>
          <p:blipFill>
            <a:blip r:embed="rId3"/>
            <a:stretch>
              <a:fillRect/>
            </a:stretch>
          </p:blipFill>
          <p:spPr>
            <a:xfrm>
              <a:off x="1903196" y="6219492"/>
              <a:ext cx="716158" cy="452610"/>
            </a:xfrm>
            <a:prstGeom prst="rect">
              <a:avLst/>
            </a:prstGeom>
          </p:spPr>
        </p:pic>
        <p:pic>
          <p:nvPicPr>
            <p:cNvPr id="17" name="Picture 16">
              <a:extLst>
                <a:ext uri="{FF2B5EF4-FFF2-40B4-BE49-F238E27FC236}">
                  <a16:creationId xmlns:a16="http://schemas.microsoft.com/office/drawing/2014/main" id="{FAE91896-7E64-4FFE-97F2-1DF9BD5D1796}"/>
                </a:ext>
              </a:extLst>
            </p:cNvPr>
            <p:cNvPicPr>
              <a:picLocks noChangeAspect="1"/>
            </p:cNvPicPr>
            <p:nvPr userDrawn="1"/>
          </p:nvPicPr>
          <p:blipFill>
            <a:blip r:embed="rId4"/>
            <a:stretch>
              <a:fillRect/>
            </a:stretch>
          </p:blipFill>
          <p:spPr>
            <a:xfrm>
              <a:off x="2984535" y="6253364"/>
              <a:ext cx="769175" cy="341856"/>
            </a:xfrm>
            <a:prstGeom prst="rect">
              <a:avLst/>
            </a:prstGeom>
          </p:spPr>
        </p:pic>
      </p:grpSp>
    </p:spTree>
    <p:extLst>
      <p:ext uri="{BB962C8B-B14F-4D97-AF65-F5344CB8AC3E}">
        <p14:creationId xmlns:p14="http://schemas.microsoft.com/office/powerpoint/2010/main" val="18426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AF31A-FEFF-C242-A9C0-21962D988ECB}"/>
              </a:ext>
            </a:extLst>
          </p:cNvPr>
          <p:cNvPicPr>
            <a:picLocks noChangeAspect="1"/>
          </p:cNvPicPr>
          <p:nvPr userDrawn="1"/>
        </p:nvPicPr>
        <p:blipFill>
          <a:blip r:embed="rId2"/>
          <a:stretch>
            <a:fillRect/>
          </a:stretch>
        </p:blipFill>
        <p:spPr>
          <a:xfrm>
            <a:off x="-4064003" y="1"/>
            <a:ext cx="16256003" cy="6858000"/>
          </a:xfrm>
          <a:prstGeom prst="rect">
            <a:avLst/>
          </a:prstGeom>
        </p:spPr>
      </p:pic>
      <p:sp>
        <p:nvSpPr>
          <p:cNvPr id="7" name="Rectangle 6"/>
          <p:cNvSpPr/>
          <p:nvPr userDrawn="1"/>
        </p:nvSpPr>
        <p:spPr>
          <a:xfrm>
            <a:off x="1" y="0"/>
            <a:ext cx="12192000" cy="6858000"/>
          </a:xfrm>
          <a:prstGeom prst="rect">
            <a:avLst/>
          </a:prstGeom>
          <a:solidFill>
            <a:schemeClr val="tx1">
              <a:lumMod val="85000"/>
              <a:lumOff val="1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p:cNvSpPr>
            <a:spLocks noGrp="1"/>
          </p:cNvSpPr>
          <p:nvPr>
            <p:ph type="ctrTitle" hasCustomPrompt="1"/>
          </p:nvPr>
        </p:nvSpPr>
        <p:spPr>
          <a:xfrm>
            <a:off x="1342768" y="3231290"/>
            <a:ext cx="9144000" cy="630195"/>
          </a:xfrm>
          <a:solidFill>
            <a:srgbClr val="5F1D37">
              <a:alpha val="74000"/>
            </a:srgbClr>
          </a:solidFill>
        </p:spPr>
        <p:txBody>
          <a:bodyPr anchor="ctr" anchorCtr="0"/>
          <a:lstStyle>
            <a:lvl1pPr algn="ctr">
              <a:defRPr sz="3000" b="1"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6">
            <a:extLst>
              <a:ext uri="{FF2B5EF4-FFF2-40B4-BE49-F238E27FC236}">
                <a16:creationId xmlns:a16="http://schemas.microsoft.com/office/drawing/2014/main" id="{2F4865DA-42C9-F94F-A3F8-E8373FB81BBB}"/>
              </a:ext>
            </a:extLst>
          </p:cNvPr>
          <p:cNvSpPr>
            <a:spLocks noGrp="1"/>
          </p:cNvSpPr>
          <p:nvPr>
            <p:ph type="sldNum" sz="quarter" idx="12"/>
          </p:nvPr>
        </p:nvSpPr>
        <p:spPr>
          <a:xfrm>
            <a:off x="6583680" y="6272214"/>
            <a:ext cx="1191683" cy="365125"/>
          </a:xfrm>
          <a:prstGeom prst="rect">
            <a:avLst/>
          </a:prstGeom>
        </p:spPr>
        <p:txBody>
          <a:bodyPr/>
          <a:lstStyle>
            <a:lvl1pPr algn="ctr">
              <a:defRPr>
                <a:solidFill>
                  <a:schemeClr val="bg2">
                    <a:lumMod val="25000"/>
                  </a:schemeClr>
                </a:solidFill>
              </a:defRPr>
            </a:lvl1pPr>
          </a:lstStyle>
          <a:p>
            <a:fld id="{141C20D4-6010-DD43-B0B5-DE96ECD4DB3A}" type="slidenum">
              <a:rPr lang="en-US" smtClean="0"/>
              <a:pPr/>
              <a:t>‹#›</a:t>
            </a:fld>
            <a:endParaRPr lang="en-US" dirty="0"/>
          </a:p>
        </p:txBody>
      </p:sp>
      <p:sp>
        <p:nvSpPr>
          <p:cNvPr id="8" name="Text Placeholder 14">
            <a:extLst>
              <a:ext uri="{FF2B5EF4-FFF2-40B4-BE49-F238E27FC236}">
                <a16:creationId xmlns:a16="http://schemas.microsoft.com/office/drawing/2014/main" id="{40653859-1F4C-2140-8132-E6F15B800A2B}"/>
              </a:ext>
            </a:extLst>
          </p:cNvPr>
          <p:cNvSpPr>
            <a:spLocks noGrp="1"/>
          </p:cNvSpPr>
          <p:nvPr>
            <p:ph type="body" sz="quarter" idx="14" hasCustomPrompt="1"/>
          </p:nvPr>
        </p:nvSpPr>
        <p:spPr>
          <a:xfrm>
            <a:off x="7680961" y="6272785"/>
            <a:ext cx="3773556" cy="365125"/>
          </a:xfrm>
        </p:spPr>
        <p:txBody>
          <a:bodyPr anchor="ctr" anchorCtr="0">
            <a:normAutofit/>
          </a:bodyPr>
          <a:lstStyle>
            <a:lvl1pPr marL="0" algn="l" defTabSz="914400" rtl="0" eaLnBrk="1" latinLnBrk="0" hangingPunct="1">
              <a:defRPr lang="en-US" sz="1200" kern="1200" dirty="0">
                <a:solidFill>
                  <a:schemeClr val="bg1"/>
                </a:solidFill>
                <a:latin typeface="+mn-lt"/>
                <a:ea typeface="+mn-ea"/>
                <a:cs typeface="+mn-cs"/>
              </a:defRPr>
            </a:lvl1pPr>
          </a:lstStyle>
          <a:p>
            <a:pPr lvl="0"/>
            <a:r>
              <a:rPr lang="en-US" dirty="0"/>
              <a:t>Title of Presentation Goes Here</a:t>
            </a:r>
          </a:p>
        </p:txBody>
      </p:sp>
    </p:spTree>
    <p:extLst>
      <p:ext uri="{BB962C8B-B14F-4D97-AF65-F5344CB8AC3E}">
        <p14:creationId xmlns:p14="http://schemas.microsoft.com/office/powerpoint/2010/main" val="1297105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17-Sep-19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4350111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7" name="Rectangle 6"/>
          <p:cNvSpPr/>
          <p:nvPr userDrawn="1"/>
        </p:nvSpPr>
        <p:spPr>
          <a:xfrm>
            <a:off x="0" y="2"/>
            <a:ext cx="12192000" cy="6025019"/>
          </a:xfrm>
          <a:prstGeom prst="rect">
            <a:avLst/>
          </a:prstGeom>
          <a:solidFill>
            <a:srgbClr val="5F1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p:cNvSpPr>
            <a:spLocks noGrp="1"/>
          </p:cNvSpPr>
          <p:nvPr>
            <p:ph type="ctrTitle" hasCustomPrompt="1"/>
          </p:nvPr>
        </p:nvSpPr>
        <p:spPr>
          <a:xfrm>
            <a:off x="617621" y="1913022"/>
            <a:ext cx="11189368" cy="2322094"/>
          </a:xfrm>
        </p:spPr>
        <p:txBody>
          <a:bodyPr anchor="ctr" anchorCtr="0">
            <a:normAutofit/>
          </a:bodyPr>
          <a:lstStyle>
            <a:lvl1pPr algn="l">
              <a:defRPr sz="1800" b="0">
                <a:solidFill>
                  <a:schemeClr val="bg1"/>
                </a:solidFill>
                <a:latin typeface="Arial" panose="020B0604020202020204" pitchFamily="34" charset="0"/>
                <a:cs typeface="Arial" panose="020B0604020202020204" pitchFamily="34" charset="0"/>
              </a:defRPr>
            </a:lvl1pPr>
          </a:lstStyle>
          <a:p>
            <a:r>
              <a:rPr lang="en-US" dirty="0"/>
              <a:t>Disclaimer</a:t>
            </a:r>
          </a:p>
        </p:txBody>
      </p:sp>
      <p:sp>
        <p:nvSpPr>
          <p:cNvPr id="8" name="Text Placeholder 14">
            <a:extLst>
              <a:ext uri="{FF2B5EF4-FFF2-40B4-BE49-F238E27FC236}">
                <a16:creationId xmlns:a16="http://schemas.microsoft.com/office/drawing/2014/main" id="{0EB54E26-CA08-CF41-9CDA-EC2DEE3C113E}"/>
              </a:ext>
            </a:extLst>
          </p:cNvPr>
          <p:cNvSpPr>
            <a:spLocks noGrp="1"/>
          </p:cNvSpPr>
          <p:nvPr>
            <p:ph type="body" sz="quarter" idx="14" hasCustomPrompt="1"/>
          </p:nvPr>
        </p:nvSpPr>
        <p:spPr>
          <a:xfrm>
            <a:off x="7680961" y="6253867"/>
            <a:ext cx="3773556" cy="365125"/>
          </a:xfrm>
        </p:spPr>
        <p:txBody>
          <a:bodyPr anchor="ctr" anchorCtr="0">
            <a:normAutofit/>
          </a:bodyPr>
          <a:lstStyle>
            <a:lvl1pPr marL="0" algn="l" defTabSz="914400" rtl="0" eaLnBrk="1" latinLnBrk="0" hangingPunct="1">
              <a:defRPr lang="en-US" sz="1200" kern="1200" dirty="0">
                <a:solidFill>
                  <a:srgbClr val="5F1D37"/>
                </a:solidFill>
                <a:latin typeface="+mn-lt"/>
                <a:ea typeface="+mn-ea"/>
                <a:cs typeface="+mn-cs"/>
              </a:defRPr>
            </a:lvl1pPr>
          </a:lstStyle>
          <a:p>
            <a:pPr lvl="0"/>
            <a:r>
              <a:rPr lang="en-US" dirty="0"/>
              <a:t>Title of Presentation Goes Here</a:t>
            </a:r>
          </a:p>
        </p:txBody>
      </p:sp>
      <p:grpSp>
        <p:nvGrpSpPr>
          <p:cNvPr id="5" name="Group 4">
            <a:extLst>
              <a:ext uri="{FF2B5EF4-FFF2-40B4-BE49-F238E27FC236}">
                <a16:creationId xmlns:a16="http://schemas.microsoft.com/office/drawing/2014/main" id="{30EF52AA-B2C8-44FD-9407-FDE60B2B1CBA}"/>
              </a:ext>
            </a:extLst>
          </p:cNvPr>
          <p:cNvGrpSpPr/>
          <p:nvPr userDrawn="1"/>
        </p:nvGrpSpPr>
        <p:grpSpPr>
          <a:xfrm>
            <a:off x="161898" y="6148422"/>
            <a:ext cx="4111739" cy="686593"/>
            <a:chOff x="161898" y="6207417"/>
            <a:chExt cx="4111739" cy="686593"/>
          </a:xfrm>
        </p:grpSpPr>
        <p:pic>
          <p:nvPicPr>
            <p:cNvPr id="11" name="Picture 10">
              <a:extLst>
                <a:ext uri="{FF2B5EF4-FFF2-40B4-BE49-F238E27FC236}">
                  <a16:creationId xmlns:a16="http://schemas.microsoft.com/office/drawing/2014/main" id="{68214CED-59B5-4ECF-9BEE-D0493BA55C8F}"/>
                </a:ext>
              </a:extLst>
            </p:cNvPr>
            <p:cNvPicPr>
              <a:picLocks noChangeAspect="1"/>
            </p:cNvPicPr>
            <p:nvPr userDrawn="1"/>
          </p:nvPicPr>
          <p:blipFill>
            <a:blip r:embed="rId2"/>
            <a:stretch>
              <a:fillRect/>
            </a:stretch>
          </p:blipFill>
          <p:spPr>
            <a:xfrm>
              <a:off x="161898" y="6207417"/>
              <a:ext cx="1769571" cy="686593"/>
            </a:xfrm>
            <a:prstGeom prst="rect">
              <a:avLst/>
            </a:prstGeom>
          </p:spPr>
        </p:pic>
        <p:pic>
          <p:nvPicPr>
            <p:cNvPr id="12" name="Picture 11">
              <a:extLst>
                <a:ext uri="{FF2B5EF4-FFF2-40B4-BE49-F238E27FC236}">
                  <a16:creationId xmlns:a16="http://schemas.microsoft.com/office/drawing/2014/main" id="{D36990CC-9926-45C8-A13D-2F234F64D40B}"/>
                </a:ext>
              </a:extLst>
            </p:cNvPr>
            <p:cNvPicPr>
              <a:picLocks noChangeAspect="1"/>
            </p:cNvPicPr>
            <p:nvPr userDrawn="1"/>
          </p:nvPicPr>
          <p:blipFill>
            <a:blip r:embed="rId3"/>
            <a:stretch>
              <a:fillRect/>
            </a:stretch>
          </p:blipFill>
          <p:spPr>
            <a:xfrm>
              <a:off x="2236480" y="6265594"/>
              <a:ext cx="746787" cy="471969"/>
            </a:xfrm>
            <a:prstGeom prst="rect">
              <a:avLst/>
            </a:prstGeom>
          </p:spPr>
        </p:pic>
        <p:pic>
          <p:nvPicPr>
            <p:cNvPr id="13" name="Picture 12">
              <a:extLst>
                <a:ext uri="{FF2B5EF4-FFF2-40B4-BE49-F238E27FC236}">
                  <a16:creationId xmlns:a16="http://schemas.microsoft.com/office/drawing/2014/main" id="{0B542509-1CBA-43D8-99A0-BCC889FF4EDA}"/>
                </a:ext>
              </a:extLst>
            </p:cNvPr>
            <p:cNvPicPr>
              <a:picLocks noChangeAspect="1"/>
            </p:cNvPicPr>
            <p:nvPr userDrawn="1"/>
          </p:nvPicPr>
          <p:blipFill>
            <a:blip r:embed="rId4"/>
            <a:stretch>
              <a:fillRect/>
            </a:stretch>
          </p:blipFill>
          <p:spPr>
            <a:xfrm>
              <a:off x="3425925" y="6324517"/>
              <a:ext cx="847712" cy="376761"/>
            </a:xfrm>
            <a:prstGeom prst="rect">
              <a:avLst/>
            </a:prstGeom>
          </p:spPr>
        </p:pic>
      </p:grpSp>
    </p:spTree>
    <p:extLst>
      <p:ext uri="{BB962C8B-B14F-4D97-AF65-F5344CB8AC3E}">
        <p14:creationId xmlns:p14="http://schemas.microsoft.com/office/powerpoint/2010/main" val="2399905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sp>
        <p:nvSpPr>
          <p:cNvPr id="7" name="Rectangle 6"/>
          <p:cNvSpPr/>
          <p:nvPr userDrawn="1"/>
        </p:nvSpPr>
        <p:spPr>
          <a:xfrm>
            <a:off x="0" y="2"/>
            <a:ext cx="12192000" cy="6025019"/>
          </a:xfrm>
          <a:prstGeom prst="rect">
            <a:avLst/>
          </a:prstGeom>
          <a:solidFill>
            <a:srgbClr val="FBB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1"/>
          <p:cNvSpPr>
            <a:spLocks noGrp="1"/>
          </p:cNvSpPr>
          <p:nvPr>
            <p:ph type="ctrTitle" hasCustomPrompt="1"/>
          </p:nvPr>
        </p:nvSpPr>
        <p:spPr>
          <a:xfrm>
            <a:off x="1524000" y="2730843"/>
            <a:ext cx="9144000" cy="779120"/>
          </a:xfrm>
        </p:spPr>
        <p:txBody>
          <a:bodyPr anchor="ctr" anchorCtr="0"/>
          <a:lstStyle>
            <a:lvl1pPr algn="ctr">
              <a:defRPr sz="3000" b="1">
                <a:solidFill>
                  <a:schemeClr val="bg2">
                    <a:lumMod val="25000"/>
                  </a:schemeClr>
                </a:solidFill>
              </a:defRPr>
            </a:lvl1pPr>
          </a:lstStyle>
          <a:p>
            <a:r>
              <a:rPr lang="en-US" dirty="0"/>
              <a:t>Click to Edit Master Title Style</a:t>
            </a:r>
          </a:p>
        </p:txBody>
      </p:sp>
      <p:pic>
        <p:nvPicPr>
          <p:cNvPr id="9" name="Picture 8">
            <a:extLst>
              <a:ext uri="{FF2B5EF4-FFF2-40B4-BE49-F238E27FC236}">
                <a16:creationId xmlns:a16="http://schemas.microsoft.com/office/drawing/2014/main" id="{FA6B242E-DA8D-4EAD-8A4F-3B2D6B393497}"/>
              </a:ext>
            </a:extLst>
          </p:cNvPr>
          <p:cNvPicPr preferRelativeResize="0">
            <a:picLocks noChangeAspect="1"/>
          </p:cNvPicPr>
          <p:nvPr userDrawn="1"/>
        </p:nvPicPr>
        <p:blipFill>
          <a:blip r:embed="rId2"/>
          <a:stretch>
            <a:fillRect/>
          </a:stretch>
        </p:blipFill>
        <p:spPr>
          <a:xfrm>
            <a:off x="345359" y="6168787"/>
            <a:ext cx="3463113" cy="535282"/>
          </a:xfrm>
          <a:prstGeom prst="rect">
            <a:avLst/>
          </a:prstGeom>
        </p:spPr>
      </p:pic>
    </p:spTree>
    <p:extLst>
      <p:ext uri="{BB962C8B-B14F-4D97-AF65-F5344CB8AC3E}">
        <p14:creationId xmlns:p14="http://schemas.microsoft.com/office/powerpoint/2010/main" val="368168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17-Sep-19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781536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17-Sep-19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8869007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17-Sep-19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5558273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17-Sep-19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4472797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17-Sep-19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0153914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17-Sep-19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3558323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17-Sep-19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247224562"/>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90" r:id="rId12"/>
    <p:sldLayoutId id="2147484009" r:id="rId13"/>
    <p:sldLayoutId id="2147483995" r:id="rId14"/>
    <p:sldLayoutId id="2147484000" r:id="rId15"/>
    <p:sldLayoutId id="2147483971" r:id="rId16"/>
    <p:sldLayoutId id="2147483964" r:id="rId17"/>
    <p:sldLayoutId id="2147483972" r:id="rId18"/>
    <p:sldLayoutId id="2147483961" r:id="rId19"/>
    <p:sldLayoutId id="2147483938" r:id="rId20"/>
    <p:sldLayoutId id="2147483940" r:id="rId21"/>
    <p:sldLayoutId id="2147483941" r:id="rId22"/>
    <p:sldLayoutId id="2147483975" r:id="rId23"/>
    <p:sldLayoutId id="2147483946" r:id="rId24"/>
    <p:sldLayoutId id="2147483968" r:id="rId25"/>
    <p:sldLayoutId id="2147483963" r:id="rId26"/>
    <p:sldLayoutId id="2147483969" r:id="rId27"/>
    <p:sldLayoutId id="2147483965" r:id="rId28"/>
    <p:sldLayoutId id="2147483954" r:id="rId29"/>
    <p:sldLayoutId id="2147484008" r:id="rId30"/>
    <p:sldLayoutId id="2147484011" r:id="rId3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cid:image002.png@01D42FFE.4F96F980" TargetMode="External"/><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cid:5CE4A773-FA0B-4944-9CBB-547CEA23E72B@Home" TargetMode="External"/><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AB227BD-9366-A142-A18B-7E98F416C66A}"/>
              </a:ext>
            </a:extLst>
          </p:cNvPr>
          <p:cNvSpPr>
            <a:spLocks noGrp="1"/>
          </p:cNvSpPr>
          <p:nvPr>
            <p:ph type="ctrTitle"/>
          </p:nvPr>
        </p:nvSpPr>
        <p:spPr>
          <a:xfrm>
            <a:off x="81280" y="193040"/>
            <a:ext cx="6833872" cy="2990673"/>
          </a:xfrm>
        </p:spPr>
        <p:txBody>
          <a:bodyPr anchor="ctr"/>
          <a:lstStyle/>
          <a:p>
            <a:r>
              <a:rPr lang="en-US" sz="4000" dirty="0"/>
              <a:t>Act to End Neglected Tropical Diseases | West Program</a:t>
            </a:r>
          </a:p>
        </p:txBody>
      </p:sp>
      <p:sp>
        <p:nvSpPr>
          <p:cNvPr id="12" name="Subtitle 11">
            <a:extLst>
              <a:ext uri="{FF2B5EF4-FFF2-40B4-BE49-F238E27FC236}">
                <a16:creationId xmlns:a16="http://schemas.microsoft.com/office/drawing/2014/main" id="{FC1EAC50-581F-BF45-ACA6-49161F20E8BA}"/>
              </a:ext>
            </a:extLst>
          </p:cNvPr>
          <p:cNvSpPr>
            <a:spLocks noGrp="1"/>
          </p:cNvSpPr>
          <p:nvPr>
            <p:ph type="subTitle" idx="1"/>
          </p:nvPr>
        </p:nvSpPr>
        <p:spPr>
          <a:xfrm>
            <a:off x="365760" y="3752541"/>
            <a:ext cx="11538065" cy="406829"/>
          </a:xfrm>
        </p:spPr>
        <p:txBody>
          <a:bodyPr>
            <a:noAutofit/>
          </a:bodyPr>
          <a:lstStyle/>
          <a:p>
            <a:r>
              <a:rPr lang="en-US" sz="2400" dirty="0"/>
              <a:t>LF NGDO Network, NNN Annual Meeting 2019, Liverpool</a:t>
            </a:r>
          </a:p>
        </p:txBody>
      </p:sp>
      <p:sp>
        <p:nvSpPr>
          <p:cNvPr id="15" name="Text Placeholder 14">
            <a:extLst>
              <a:ext uri="{FF2B5EF4-FFF2-40B4-BE49-F238E27FC236}">
                <a16:creationId xmlns:a16="http://schemas.microsoft.com/office/drawing/2014/main" id="{B42D11A4-6424-8741-97A4-B64095582DF1}"/>
              </a:ext>
            </a:extLst>
          </p:cNvPr>
          <p:cNvSpPr>
            <a:spLocks noGrp="1"/>
          </p:cNvSpPr>
          <p:nvPr>
            <p:ph type="body" sz="quarter" idx="10"/>
          </p:nvPr>
        </p:nvSpPr>
        <p:spPr>
          <a:xfrm>
            <a:off x="388062" y="4397185"/>
            <a:ext cx="9733576" cy="406829"/>
          </a:xfrm>
        </p:spPr>
        <p:txBody>
          <a:bodyPr/>
          <a:lstStyle/>
          <a:p>
            <a:pPr marL="0" indent="0">
              <a:buNone/>
            </a:pPr>
            <a:r>
              <a:rPr lang="en-US" dirty="0"/>
              <a:t>Ernest Mensah | September 18, 2019</a:t>
            </a:r>
          </a:p>
        </p:txBody>
      </p:sp>
      <p:pic>
        <p:nvPicPr>
          <p:cNvPr id="20" name="Picture Placeholder 19">
            <a:extLst>
              <a:ext uri="{FF2B5EF4-FFF2-40B4-BE49-F238E27FC236}">
                <a16:creationId xmlns:a16="http://schemas.microsoft.com/office/drawing/2014/main" id="{E9475B98-FA3A-DB4A-9EF8-9A596852B1FF}"/>
              </a:ext>
            </a:extLst>
          </p:cNvPr>
          <p:cNvPicPr>
            <a:picLocks noGrp="1" noChangeAspect="1"/>
          </p:cNvPicPr>
          <p:nvPr>
            <p:ph type="pic" sz="quarter" idx="14"/>
          </p:nvPr>
        </p:nvPicPr>
        <p:blipFill>
          <a:blip r:embed="rId3"/>
          <a:srcRect t="45" b="45"/>
          <a:stretch>
            <a:fillRect/>
          </a:stretch>
        </p:blipFill>
        <p:spPr/>
      </p:pic>
    </p:spTree>
    <p:extLst>
      <p:ext uri="{BB962C8B-B14F-4D97-AF65-F5344CB8AC3E}">
        <p14:creationId xmlns:p14="http://schemas.microsoft.com/office/powerpoint/2010/main" val="2410856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5F44734-42A0-D14A-ADD8-93551C2F16C8}"/>
              </a:ext>
            </a:extLst>
          </p:cNvPr>
          <p:cNvSpPr>
            <a:spLocks noGrp="1"/>
          </p:cNvSpPr>
          <p:nvPr>
            <p:ph type="body" sz="quarter" idx="16"/>
          </p:nvPr>
        </p:nvSpPr>
        <p:spPr>
          <a:xfrm>
            <a:off x="738388" y="1884999"/>
            <a:ext cx="10515600" cy="4412398"/>
          </a:xfrm>
        </p:spPr>
        <p:txBody>
          <a:bodyPr>
            <a:noAutofit/>
          </a:bodyPr>
          <a:lstStyle/>
          <a:p>
            <a:pPr fontAlgn="auto">
              <a:lnSpc>
                <a:spcPct val="80000"/>
              </a:lnSpc>
              <a:spcAft>
                <a:spcPts val="0"/>
              </a:spcAft>
              <a:buFont typeface="Wingdings" panose="05000000000000000000" pitchFamily="2" charset="2"/>
              <a:buChar char="q"/>
              <a:defRPr/>
            </a:pPr>
            <a:r>
              <a:rPr lang="en-US" sz="4000" dirty="0">
                <a:solidFill>
                  <a:schemeClr val="tx1"/>
                </a:solidFill>
              </a:rPr>
              <a:t>USAID Funded</a:t>
            </a:r>
          </a:p>
          <a:p>
            <a:pPr fontAlgn="auto">
              <a:lnSpc>
                <a:spcPct val="80000"/>
              </a:lnSpc>
              <a:spcAft>
                <a:spcPts val="0"/>
              </a:spcAft>
              <a:buFont typeface="Wingdings" panose="05000000000000000000" pitchFamily="2" charset="2"/>
              <a:buChar char="q"/>
              <a:defRPr/>
            </a:pPr>
            <a:endParaRPr lang="en-US" sz="2000" dirty="0">
              <a:solidFill>
                <a:schemeClr val="tx1"/>
              </a:solidFill>
            </a:endParaRPr>
          </a:p>
          <a:p>
            <a:pPr fontAlgn="auto">
              <a:lnSpc>
                <a:spcPct val="80000"/>
              </a:lnSpc>
              <a:spcAft>
                <a:spcPts val="0"/>
              </a:spcAft>
              <a:buFont typeface="Wingdings" panose="05000000000000000000" pitchFamily="2" charset="2"/>
              <a:buChar char="q"/>
              <a:defRPr/>
            </a:pPr>
            <a:r>
              <a:rPr lang="en-US" sz="4000" dirty="0">
                <a:solidFill>
                  <a:schemeClr val="tx1"/>
                </a:solidFill>
              </a:rPr>
              <a:t>Period of Performance:</a:t>
            </a:r>
            <a:r>
              <a:rPr lang="en-US" sz="3600" dirty="0">
                <a:solidFill>
                  <a:schemeClr val="tx1"/>
                </a:solidFill>
              </a:rPr>
              <a:t>  July 2018 – July 2023</a:t>
            </a:r>
          </a:p>
          <a:p>
            <a:pPr fontAlgn="auto">
              <a:lnSpc>
                <a:spcPct val="80000"/>
              </a:lnSpc>
              <a:spcAft>
                <a:spcPts val="0"/>
              </a:spcAft>
              <a:buFont typeface="Wingdings" panose="05000000000000000000" pitchFamily="2" charset="2"/>
              <a:buChar char="q"/>
              <a:defRPr/>
            </a:pPr>
            <a:endParaRPr lang="en-US" sz="3600" dirty="0">
              <a:solidFill>
                <a:schemeClr val="tx1"/>
              </a:solidFill>
            </a:endParaRPr>
          </a:p>
          <a:p>
            <a:pPr fontAlgn="auto">
              <a:lnSpc>
                <a:spcPct val="80000"/>
              </a:lnSpc>
              <a:spcAft>
                <a:spcPts val="0"/>
              </a:spcAft>
              <a:buFont typeface="Wingdings" panose="05000000000000000000" pitchFamily="2" charset="2"/>
              <a:buChar char="q"/>
              <a:defRPr/>
            </a:pPr>
            <a:r>
              <a:rPr lang="en-US" sz="4000" dirty="0">
                <a:solidFill>
                  <a:schemeClr val="tx1"/>
                </a:solidFill>
              </a:rPr>
              <a:t>Managed by FHI 360-led consortium </a:t>
            </a:r>
          </a:p>
          <a:p>
            <a:pPr>
              <a:lnSpc>
                <a:spcPct val="120000"/>
              </a:lnSpc>
              <a:buFont typeface="Courier New" panose="02070309020205020404" pitchFamily="49" charset="0"/>
              <a:buChar char="o"/>
            </a:pPr>
            <a:endParaRPr lang="en-US" sz="1800" b="1" dirty="0">
              <a:solidFill>
                <a:schemeClr val="tx1"/>
              </a:solidFill>
              <a:latin typeface="Arial" panose="020B0604020202020204" pitchFamily="34" charset="0"/>
              <a:cs typeface="Arial" panose="020B0604020202020204" pitchFamily="34" charset="0"/>
            </a:endParaRPr>
          </a:p>
        </p:txBody>
      </p:sp>
      <p:sp>
        <p:nvSpPr>
          <p:cNvPr id="4" name="Title 40">
            <a:extLst>
              <a:ext uri="{FF2B5EF4-FFF2-40B4-BE49-F238E27FC236}">
                <a16:creationId xmlns:a16="http://schemas.microsoft.com/office/drawing/2014/main" id="{5CA7576C-DF29-498A-A841-9FEA11BD088F}"/>
              </a:ext>
            </a:extLst>
          </p:cNvPr>
          <p:cNvSpPr txBox="1">
            <a:spLocks/>
          </p:cNvSpPr>
          <p:nvPr/>
        </p:nvSpPr>
        <p:spPr>
          <a:xfrm>
            <a:off x="838200" y="560603"/>
            <a:ext cx="10515600" cy="113008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100" b="1" kern="1200">
                <a:solidFill>
                  <a:srgbClr val="3F9B7B"/>
                </a:solidFill>
                <a:latin typeface="Arial" panose="020B0604020202020204" pitchFamily="34" charset="0"/>
                <a:ea typeface="+mj-ea"/>
                <a:cs typeface="Arial" panose="020B0604020202020204" pitchFamily="34" charset="0"/>
              </a:defRPr>
            </a:lvl1pPr>
          </a:lstStyle>
          <a:p>
            <a:r>
              <a:rPr lang="en-US" dirty="0"/>
              <a:t>Act to End NTDs | West Program </a:t>
            </a:r>
          </a:p>
        </p:txBody>
      </p:sp>
    </p:spTree>
    <p:extLst>
      <p:ext uri="{BB962C8B-B14F-4D97-AF65-F5344CB8AC3E}">
        <p14:creationId xmlns:p14="http://schemas.microsoft.com/office/powerpoint/2010/main" val="2783866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128FF-3B20-438A-8300-E249261BB792}"/>
              </a:ext>
            </a:extLst>
          </p:cNvPr>
          <p:cNvPicPr>
            <a:picLocks noChangeAspect="1"/>
          </p:cNvPicPr>
          <p:nvPr/>
        </p:nvPicPr>
        <p:blipFill rotWithShape="1">
          <a:blip r:embed="rId3"/>
          <a:srcRect t="15094"/>
          <a:stretch/>
        </p:blipFill>
        <p:spPr>
          <a:xfrm>
            <a:off x="0" y="10"/>
            <a:ext cx="12191980" cy="6857990"/>
          </a:xfrm>
          <a:prstGeom prst="rect">
            <a:avLst/>
          </a:prstGeom>
        </p:spPr>
      </p:pic>
      <p:sp>
        <p:nvSpPr>
          <p:cNvPr id="3" name="Rectangle 2">
            <a:extLst>
              <a:ext uri="{FF2B5EF4-FFF2-40B4-BE49-F238E27FC236}">
                <a16:creationId xmlns:a16="http://schemas.microsoft.com/office/drawing/2014/main" id="{1B1968F4-EF73-4FEA-B12D-B51E8DEE88A8}"/>
              </a:ext>
            </a:extLst>
          </p:cNvPr>
          <p:cNvSpPr/>
          <p:nvPr/>
        </p:nvSpPr>
        <p:spPr>
          <a:xfrm>
            <a:off x="1344057" y="-46891"/>
            <a:ext cx="9210102" cy="443132"/>
          </a:xfrm>
          <a:prstGeom prst="rect">
            <a:avLst/>
          </a:prstGeom>
          <a:solidFill>
            <a:srgbClr val="FBB253"/>
          </a:solidFill>
          <a:ln>
            <a:solidFill>
              <a:srgbClr val="FBB2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1"/>
                </a:solidFill>
              </a:rPr>
              <a:t>Countries and diseases </a:t>
            </a:r>
          </a:p>
        </p:txBody>
      </p:sp>
      <p:sp>
        <p:nvSpPr>
          <p:cNvPr id="5" name="TextBox 4">
            <a:extLst>
              <a:ext uri="{FF2B5EF4-FFF2-40B4-BE49-F238E27FC236}">
                <a16:creationId xmlns:a16="http://schemas.microsoft.com/office/drawing/2014/main" id="{3B47AA6D-6642-4BC4-9377-7BD267F53CEA}"/>
              </a:ext>
            </a:extLst>
          </p:cNvPr>
          <p:cNvSpPr txBox="1"/>
          <p:nvPr/>
        </p:nvSpPr>
        <p:spPr>
          <a:xfrm>
            <a:off x="172720" y="3799840"/>
            <a:ext cx="2032000" cy="2246769"/>
          </a:xfrm>
          <a:prstGeom prst="rect">
            <a:avLst/>
          </a:prstGeom>
          <a:noFill/>
        </p:spPr>
        <p:txBody>
          <a:bodyPr wrap="square" rtlCol="0">
            <a:spAutoFit/>
          </a:bodyPr>
          <a:lstStyle/>
          <a:p>
            <a:r>
              <a:rPr lang="en-US" sz="2800" b="1" dirty="0">
                <a:solidFill>
                  <a:schemeClr val="accent2"/>
                </a:solidFill>
              </a:rPr>
              <a:t>. LF</a:t>
            </a:r>
          </a:p>
          <a:p>
            <a:r>
              <a:rPr lang="en-US" sz="2800" b="1" dirty="0">
                <a:solidFill>
                  <a:schemeClr val="accent2"/>
                </a:solidFill>
              </a:rPr>
              <a:t>. Oncho</a:t>
            </a:r>
          </a:p>
          <a:p>
            <a:r>
              <a:rPr lang="en-US" sz="2800" b="1" dirty="0">
                <a:solidFill>
                  <a:schemeClr val="accent2"/>
                </a:solidFill>
              </a:rPr>
              <a:t>. Trachoma</a:t>
            </a:r>
          </a:p>
          <a:p>
            <a:r>
              <a:rPr lang="en-US" sz="2800" b="1" dirty="0">
                <a:solidFill>
                  <a:schemeClr val="accent2"/>
                </a:solidFill>
              </a:rPr>
              <a:t>. SCH</a:t>
            </a:r>
          </a:p>
          <a:p>
            <a:r>
              <a:rPr lang="en-US" sz="2800" b="1" dirty="0">
                <a:solidFill>
                  <a:schemeClr val="accent2"/>
                </a:solidFill>
              </a:rPr>
              <a:t>. STH</a:t>
            </a:r>
          </a:p>
        </p:txBody>
      </p:sp>
    </p:spTree>
    <p:extLst>
      <p:ext uri="{BB962C8B-B14F-4D97-AF65-F5344CB8AC3E}">
        <p14:creationId xmlns:p14="http://schemas.microsoft.com/office/powerpoint/2010/main" val="4150185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DCAE-47A0-4BB6-A4D7-1933C9797A79}"/>
              </a:ext>
            </a:extLst>
          </p:cNvPr>
          <p:cNvSpPr>
            <a:spLocks noGrp="1"/>
          </p:cNvSpPr>
          <p:nvPr>
            <p:ph type="title"/>
          </p:nvPr>
        </p:nvSpPr>
        <p:spPr>
          <a:xfrm>
            <a:off x="2030196" y="12712"/>
            <a:ext cx="7886700" cy="1360737"/>
          </a:xfrm>
        </p:spPr>
        <p:txBody>
          <a:bodyPr>
            <a:noAutofit/>
          </a:bodyPr>
          <a:lstStyle/>
          <a:p>
            <a:pPr algn="ctr"/>
            <a:r>
              <a:rPr lang="en-US" altLang="en-US" sz="4000" b="1" dirty="0">
                <a:ea typeface="+mn-ea"/>
              </a:rPr>
              <a:t>Act |West: Result Framework</a:t>
            </a:r>
            <a:br>
              <a:rPr lang="en-US" altLang="en-US" sz="4000" b="1" dirty="0">
                <a:ea typeface="+mn-ea"/>
              </a:rPr>
            </a:br>
            <a:endParaRPr lang="fr-FR" sz="4000" b="1" dirty="0">
              <a:ea typeface="+mn-ea"/>
            </a:endParaRPr>
          </a:p>
        </p:txBody>
      </p:sp>
      <p:sp>
        <p:nvSpPr>
          <p:cNvPr id="5" name="Slide Number Placeholder 4">
            <a:extLst>
              <a:ext uri="{FF2B5EF4-FFF2-40B4-BE49-F238E27FC236}">
                <a16:creationId xmlns:a16="http://schemas.microsoft.com/office/drawing/2014/main" id="{1121D4B1-5163-4F6B-A557-D09431A2FC05}"/>
              </a:ext>
            </a:extLst>
          </p:cNvPr>
          <p:cNvSpPr>
            <a:spLocks noGrp="1"/>
          </p:cNvSpPr>
          <p:nvPr>
            <p:ph type="sldNum" sz="quarter" idx="12"/>
          </p:nvPr>
        </p:nvSpPr>
        <p:spPr/>
        <p:txBody>
          <a:bodyPr/>
          <a:lstStyle/>
          <a:p>
            <a:pPr algn="l" defTabSz="914400">
              <a:defRPr/>
            </a:pPr>
            <a:endParaRPr lang="en-US" sz="1800" dirty="0">
              <a:solidFill>
                <a:prstClr val="black"/>
              </a:solidFill>
              <a:latin typeface="Calibri"/>
            </a:endParaRPr>
          </a:p>
        </p:txBody>
      </p:sp>
      <p:sp>
        <p:nvSpPr>
          <p:cNvPr id="12" name="Rectangle 11">
            <a:extLst>
              <a:ext uri="{FF2B5EF4-FFF2-40B4-BE49-F238E27FC236}">
                <a16:creationId xmlns:a16="http://schemas.microsoft.com/office/drawing/2014/main" id="{02FC2889-E907-40F9-BE31-B940F160F581}"/>
              </a:ext>
            </a:extLst>
          </p:cNvPr>
          <p:cNvSpPr/>
          <p:nvPr/>
        </p:nvSpPr>
        <p:spPr>
          <a:xfrm>
            <a:off x="1696721" y="3671122"/>
            <a:ext cx="8644812" cy="2585323"/>
          </a:xfrm>
          <a:prstGeom prst="rect">
            <a:avLst/>
          </a:prstGeom>
        </p:spPr>
        <p:txBody>
          <a:bodyPr wrap="square">
            <a:spAutoFit/>
          </a:bodyPr>
          <a:lstStyle/>
          <a:p>
            <a:pPr defTabSz="914400">
              <a:defRPr/>
            </a:pPr>
            <a:r>
              <a:rPr lang="en-US" sz="2200" b="1" dirty="0"/>
              <a:t>Expected Outcomes from sustainability in the following priority areas:</a:t>
            </a:r>
          </a:p>
          <a:p>
            <a:pPr marL="342900" indent="-342900" defTabSz="914400">
              <a:buFont typeface="Arial" panose="020B0604020202020204" pitchFamily="34" charset="0"/>
              <a:buChar char="•"/>
              <a:defRPr/>
            </a:pPr>
            <a:r>
              <a:rPr lang="en-US" sz="2000" dirty="0"/>
              <a:t>NTDs core functions included into national health system policies
NTDP mobilized domestic funding to support program needs
NTDP has, at minimum, funding for deworming program
NTDs health workforce needs met
NTDs indicators are mainstreamed into HMIS 
Deworming institutionalized in selected countries and long-term delivery platforms used</a:t>
            </a:r>
            <a:endParaRPr lang="fr-FR" sz="2000" dirty="0">
              <a:latin typeface="Calibri"/>
            </a:endParaRPr>
          </a:p>
        </p:txBody>
      </p:sp>
      <p:sp>
        <p:nvSpPr>
          <p:cNvPr id="10" name="Freeform 23">
            <a:extLst>
              <a:ext uri="{FF2B5EF4-FFF2-40B4-BE49-F238E27FC236}">
                <a16:creationId xmlns:a16="http://schemas.microsoft.com/office/drawing/2014/main" id="{7076B337-15C2-49B0-A313-93E574EDCAEE}"/>
              </a:ext>
            </a:extLst>
          </p:cNvPr>
          <p:cNvSpPr/>
          <p:nvPr/>
        </p:nvSpPr>
        <p:spPr>
          <a:xfrm>
            <a:off x="2030196" y="1525239"/>
            <a:ext cx="2871486" cy="1360737"/>
          </a:xfrm>
          <a:custGeom>
            <a:avLst/>
            <a:gdLst>
              <a:gd name="connsiteX0" fmla="*/ 0 w 2762264"/>
              <a:gd name="connsiteY0" fmla="*/ 0 h 338484"/>
              <a:gd name="connsiteX1" fmla="*/ 2762264 w 2762264"/>
              <a:gd name="connsiteY1" fmla="*/ 0 h 338484"/>
              <a:gd name="connsiteX2" fmla="*/ 2762264 w 2762264"/>
              <a:gd name="connsiteY2" fmla="*/ 338484 h 338484"/>
              <a:gd name="connsiteX3" fmla="*/ 0 w 2762264"/>
              <a:gd name="connsiteY3" fmla="*/ 338484 h 338484"/>
              <a:gd name="connsiteX4" fmla="*/ 0 w 2762264"/>
              <a:gd name="connsiteY4" fmla="*/ 0 h 3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64" h="338484">
                <a:moveTo>
                  <a:pt x="0" y="0"/>
                </a:moveTo>
                <a:lnTo>
                  <a:pt x="2762264" y="0"/>
                </a:lnTo>
                <a:lnTo>
                  <a:pt x="2762264" y="338484"/>
                </a:lnTo>
                <a:lnTo>
                  <a:pt x="0" y="338484"/>
                </a:lnTo>
                <a:lnTo>
                  <a:pt x="0" y="0"/>
                </a:lnTo>
                <a:close/>
              </a:path>
            </a:pathLst>
          </a:custGeom>
          <a:solidFill>
            <a:schemeClr val="accent1"/>
          </a:solidFill>
          <a:ln w="25400" cap="flat" cmpd="sng" algn="ctr">
            <a:solidFill>
              <a:schemeClr val="accent1">
                <a:lumMod val="20000"/>
                <a:lumOff val="80000"/>
              </a:schemeClr>
            </a:solidFill>
            <a:prstDash val="solid"/>
          </a:ln>
          <a:effectLst/>
        </p:spPr>
        <p:txBody>
          <a:bodyPr spcFirstLastPara="0" vert="horz" wrap="square" lIns="64008" tIns="36576" rIns="64008" bIns="18288" numCol="1" spcCol="1270" anchor="t" anchorCtr="0">
            <a:noAutofit/>
          </a:bodyPr>
          <a:lstStyle/>
          <a:p>
            <a:pPr algn="ctr">
              <a:spcBef>
                <a:spcPts val="600"/>
              </a:spcBef>
              <a:spcAft>
                <a:spcPts val="600"/>
              </a:spcAft>
              <a:defRPr/>
            </a:pPr>
            <a:r>
              <a:rPr lang="en-US" sz="2200" b="1" dirty="0">
                <a:solidFill>
                  <a:srgbClr val="FFFFFF"/>
                </a:solidFill>
                <a:latin typeface="Calibri"/>
                <a:ea typeface="Times New Roman"/>
                <a:cs typeface="Times New Roman"/>
              </a:rPr>
              <a:t>Increased MDA coverage among at-risk populations in endemic countries</a:t>
            </a:r>
          </a:p>
          <a:p>
            <a:pPr algn="ctr">
              <a:lnSpc>
                <a:spcPct val="90000"/>
              </a:lnSpc>
              <a:spcAft>
                <a:spcPts val="380"/>
              </a:spcAft>
              <a:defRPr/>
            </a:pPr>
            <a:endParaRPr lang="en-US" sz="2200" b="1" dirty="0">
              <a:solidFill>
                <a:srgbClr val="FFFFFF"/>
              </a:solidFill>
              <a:latin typeface="Calibri"/>
              <a:ea typeface="Times New Roman"/>
              <a:cs typeface="Times New Roman"/>
            </a:endParaRPr>
          </a:p>
          <a:p>
            <a:pPr algn="ctr">
              <a:lnSpc>
                <a:spcPct val="90000"/>
              </a:lnSpc>
              <a:spcAft>
                <a:spcPts val="380"/>
              </a:spcAft>
              <a:defRPr/>
            </a:pPr>
            <a:r>
              <a:rPr lang="en-US" sz="2200" b="1" dirty="0">
                <a:solidFill>
                  <a:srgbClr val="FFFFFF"/>
                </a:solidFill>
                <a:latin typeface="Calibri"/>
                <a:ea typeface="Times New Roman"/>
                <a:cs typeface="Times New Roman"/>
              </a:rPr>
              <a:t>70% program</a:t>
            </a:r>
            <a:endParaRPr lang="en-US" sz="2200" b="1" dirty="0">
              <a:solidFill>
                <a:prstClr val="black"/>
              </a:solidFill>
              <a:latin typeface="Times New Roman"/>
              <a:ea typeface="Times New Roman"/>
            </a:endParaRPr>
          </a:p>
        </p:txBody>
      </p:sp>
      <p:sp>
        <p:nvSpPr>
          <p:cNvPr id="13" name="Freeform 24">
            <a:extLst>
              <a:ext uri="{FF2B5EF4-FFF2-40B4-BE49-F238E27FC236}">
                <a16:creationId xmlns:a16="http://schemas.microsoft.com/office/drawing/2014/main" id="{78EFB8D6-481B-4F81-B00A-D486696A8959}"/>
              </a:ext>
            </a:extLst>
          </p:cNvPr>
          <p:cNvSpPr/>
          <p:nvPr/>
        </p:nvSpPr>
        <p:spPr>
          <a:xfrm>
            <a:off x="5125618" y="1491906"/>
            <a:ext cx="2631232" cy="1867115"/>
          </a:xfrm>
          <a:custGeom>
            <a:avLst/>
            <a:gdLst>
              <a:gd name="connsiteX0" fmla="*/ 0 w 2762264"/>
              <a:gd name="connsiteY0" fmla="*/ 0 h 338484"/>
              <a:gd name="connsiteX1" fmla="*/ 2762264 w 2762264"/>
              <a:gd name="connsiteY1" fmla="*/ 0 h 338484"/>
              <a:gd name="connsiteX2" fmla="*/ 2762264 w 2762264"/>
              <a:gd name="connsiteY2" fmla="*/ 338484 h 338484"/>
              <a:gd name="connsiteX3" fmla="*/ 0 w 2762264"/>
              <a:gd name="connsiteY3" fmla="*/ 338484 h 338484"/>
              <a:gd name="connsiteX4" fmla="*/ 0 w 2762264"/>
              <a:gd name="connsiteY4" fmla="*/ 0 h 3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64" h="338484">
                <a:moveTo>
                  <a:pt x="0" y="0"/>
                </a:moveTo>
                <a:lnTo>
                  <a:pt x="2762264" y="0"/>
                </a:lnTo>
                <a:lnTo>
                  <a:pt x="2762264" y="338484"/>
                </a:lnTo>
                <a:lnTo>
                  <a:pt x="0" y="338484"/>
                </a:lnTo>
                <a:lnTo>
                  <a:pt x="0" y="0"/>
                </a:lnTo>
                <a:close/>
              </a:path>
            </a:pathLst>
          </a:custGeom>
          <a:solidFill>
            <a:schemeClr val="accent2">
              <a:lumMod val="75000"/>
            </a:schemeClr>
          </a:solidFill>
          <a:ln w="25400" cap="flat" cmpd="sng" algn="ctr">
            <a:solidFill>
              <a:schemeClr val="accent1">
                <a:lumMod val="20000"/>
                <a:lumOff val="80000"/>
              </a:schemeClr>
            </a:solidFill>
            <a:prstDash val="solid"/>
          </a:ln>
          <a:effectLst/>
        </p:spPr>
        <p:txBody>
          <a:bodyPr spcFirstLastPara="0" vert="horz" wrap="square" lIns="0" tIns="36576" rIns="0" bIns="18288" numCol="1" spcCol="1270" anchor="t" anchorCtr="0">
            <a:noAutofit/>
          </a:bodyPr>
          <a:lstStyle/>
          <a:p>
            <a:pPr algn="ctr">
              <a:spcBef>
                <a:spcPts val="600"/>
              </a:spcBef>
              <a:spcAft>
                <a:spcPts val="600"/>
              </a:spcAft>
              <a:defRPr/>
            </a:pPr>
            <a:r>
              <a:rPr lang="en-US" sz="2200" b="1" dirty="0">
                <a:solidFill>
                  <a:srgbClr val="FFFFFF"/>
                </a:solidFill>
                <a:latin typeface="Calibri"/>
                <a:ea typeface="Times New Roman"/>
                <a:cs typeface="Times New Roman"/>
              </a:rPr>
              <a:t>Strengthen country environment for implementation and management of NTDPs  </a:t>
            </a:r>
            <a:endParaRPr lang="en-US" sz="2200" b="1" dirty="0">
              <a:solidFill>
                <a:prstClr val="black"/>
              </a:solidFill>
              <a:latin typeface="Times New Roman"/>
              <a:ea typeface="Times New Roman"/>
            </a:endParaRPr>
          </a:p>
        </p:txBody>
      </p:sp>
      <p:sp>
        <p:nvSpPr>
          <p:cNvPr id="14" name="Freeform 25">
            <a:extLst>
              <a:ext uri="{FF2B5EF4-FFF2-40B4-BE49-F238E27FC236}">
                <a16:creationId xmlns:a16="http://schemas.microsoft.com/office/drawing/2014/main" id="{CF6E3D61-92E8-473D-B76F-0656A493ABD1}"/>
              </a:ext>
            </a:extLst>
          </p:cNvPr>
          <p:cNvSpPr/>
          <p:nvPr/>
        </p:nvSpPr>
        <p:spPr>
          <a:xfrm>
            <a:off x="7924801" y="1491906"/>
            <a:ext cx="2416732" cy="1937095"/>
          </a:xfrm>
          <a:custGeom>
            <a:avLst/>
            <a:gdLst>
              <a:gd name="connsiteX0" fmla="*/ 0 w 2762264"/>
              <a:gd name="connsiteY0" fmla="*/ 0 h 338484"/>
              <a:gd name="connsiteX1" fmla="*/ 2762264 w 2762264"/>
              <a:gd name="connsiteY1" fmla="*/ 0 h 338484"/>
              <a:gd name="connsiteX2" fmla="*/ 2762264 w 2762264"/>
              <a:gd name="connsiteY2" fmla="*/ 338484 h 338484"/>
              <a:gd name="connsiteX3" fmla="*/ 0 w 2762264"/>
              <a:gd name="connsiteY3" fmla="*/ 338484 h 338484"/>
              <a:gd name="connsiteX4" fmla="*/ 0 w 2762264"/>
              <a:gd name="connsiteY4" fmla="*/ 0 h 338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64" h="338484">
                <a:moveTo>
                  <a:pt x="0" y="0"/>
                </a:moveTo>
                <a:lnTo>
                  <a:pt x="2762264" y="0"/>
                </a:lnTo>
                <a:lnTo>
                  <a:pt x="2762264" y="338484"/>
                </a:lnTo>
                <a:lnTo>
                  <a:pt x="0" y="338484"/>
                </a:lnTo>
                <a:lnTo>
                  <a:pt x="0" y="0"/>
                </a:lnTo>
                <a:close/>
              </a:path>
            </a:pathLst>
          </a:custGeom>
          <a:solidFill>
            <a:schemeClr val="accent2">
              <a:lumMod val="75000"/>
            </a:schemeClr>
          </a:solidFill>
          <a:ln w="25400" cap="flat" cmpd="sng" algn="ctr">
            <a:solidFill>
              <a:schemeClr val="accent1">
                <a:lumMod val="20000"/>
                <a:lumOff val="80000"/>
              </a:schemeClr>
            </a:solidFill>
            <a:prstDash val="solid"/>
          </a:ln>
          <a:effectLst/>
        </p:spPr>
        <p:txBody>
          <a:bodyPr spcFirstLastPara="0" vert="horz" wrap="square" lIns="36576" tIns="36576" rIns="36576" bIns="18288" numCol="1" spcCol="1270" anchor="t" anchorCtr="0">
            <a:noAutofit/>
          </a:bodyPr>
          <a:lstStyle/>
          <a:p>
            <a:pPr algn="ctr">
              <a:spcBef>
                <a:spcPts val="600"/>
              </a:spcBef>
              <a:spcAft>
                <a:spcPts val="600"/>
              </a:spcAft>
              <a:defRPr/>
            </a:pPr>
            <a:r>
              <a:rPr lang="en-US" sz="2200" b="1" dirty="0">
                <a:solidFill>
                  <a:srgbClr val="FFFFFF"/>
                </a:solidFill>
                <a:latin typeface="Calibri"/>
                <a:ea typeface="Times New Roman"/>
                <a:cs typeface="Times New Roman"/>
              </a:rPr>
              <a:t>Sustained MDA coverage among at-risk populations in endemic countries</a:t>
            </a:r>
            <a:endParaRPr lang="en-US" sz="2200" dirty="0">
              <a:solidFill>
                <a:prstClr val="black"/>
              </a:solidFill>
              <a:latin typeface="Times New Roman"/>
              <a:ea typeface="Times New Roman"/>
            </a:endParaRPr>
          </a:p>
        </p:txBody>
      </p:sp>
      <p:sp>
        <p:nvSpPr>
          <p:cNvPr id="19" name="Rectangle 18">
            <a:extLst>
              <a:ext uri="{FF2B5EF4-FFF2-40B4-BE49-F238E27FC236}">
                <a16:creationId xmlns:a16="http://schemas.microsoft.com/office/drawing/2014/main" id="{F8B94801-C43C-4AFD-9906-6CADF7EB9A88}"/>
              </a:ext>
            </a:extLst>
          </p:cNvPr>
          <p:cNvSpPr/>
          <p:nvPr/>
        </p:nvSpPr>
        <p:spPr>
          <a:xfrm>
            <a:off x="2030196" y="921954"/>
            <a:ext cx="2871486" cy="430887"/>
          </a:xfrm>
          <a:prstGeom prst="rect">
            <a:avLst/>
          </a:prstGeom>
          <a:solidFill>
            <a:schemeClr val="accent1"/>
          </a:solidFill>
        </p:spPr>
        <p:txBody>
          <a:bodyPr wrap="square">
            <a:spAutoFit/>
          </a:bodyPr>
          <a:lstStyle/>
          <a:p>
            <a:pPr algn="ctr" defTabSz="914400">
              <a:defRPr/>
            </a:pPr>
            <a:r>
              <a:rPr lang="en-US" sz="2200" dirty="0">
                <a:solidFill>
                  <a:prstClr val="white"/>
                </a:solidFill>
                <a:latin typeface="Calibri"/>
              </a:rPr>
              <a:t>Intermediate result 1</a:t>
            </a:r>
          </a:p>
        </p:txBody>
      </p:sp>
      <p:sp>
        <p:nvSpPr>
          <p:cNvPr id="20" name="Rectangle 19">
            <a:extLst>
              <a:ext uri="{FF2B5EF4-FFF2-40B4-BE49-F238E27FC236}">
                <a16:creationId xmlns:a16="http://schemas.microsoft.com/office/drawing/2014/main" id="{BE0AE67C-04A9-4A41-91A9-A4008ECF939A}"/>
              </a:ext>
            </a:extLst>
          </p:cNvPr>
          <p:cNvSpPr/>
          <p:nvPr/>
        </p:nvSpPr>
        <p:spPr>
          <a:xfrm>
            <a:off x="5125617" y="889470"/>
            <a:ext cx="5215916" cy="430887"/>
          </a:xfrm>
          <a:prstGeom prst="rect">
            <a:avLst/>
          </a:prstGeom>
          <a:solidFill>
            <a:schemeClr val="accent2"/>
          </a:solidFill>
        </p:spPr>
        <p:txBody>
          <a:bodyPr wrap="square">
            <a:spAutoFit/>
          </a:bodyPr>
          <a:lstStyle/>
          <a:p>
            <a:pPr algn="ctr" defTabSz="914400">
              <a:defRPr/>
            </a:pPr>
            <a:r>
              <a:rPr lang="en-US" sz="2200" dirty="0">
                <a:solidFill>
                  <a:prstClr val="white"/>
                </a:solidFill>
                <a:latin typeface="Calibri"/>
              </a:rPr>
              <a:t>IR/SUSTAINABILITY</a:t>
            </a:r>
          </a:p>
        </p:txBody>
      </p:sp>
    </p:spTree>
    <p:extLst>
      <p:ext uri="{BB962C8B-B14F-4D97-AF65-F5344CB8AC3E}">
        <p14:creationId xmlns:p14="http://schemas.microsoft.com/office/powerpoint/2010/main" val="3042665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C3ED9F-791E-48D8-926B-EB9F1DB97844}"/>
              </a:ext>
            </a:extLst>
          </p:cNvPr>
          <p:cNvSpPr/>
          <p:nvPr/>
        </p:nvSpPr>
        <p:spPr>
          <a:xfrm>
            <a:off x="0" y="0"/>
            <a:ext cx="12192000" cy="60147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6BB8787-60C5-DC49-B07A-6579286775D5}"/>
              </a:ext>
            </a:extLst>
          </p:cNvPr>
          <p:cNvSpPr>
            <a:spLocks noGrp="1"/>
          </p:cNvSpPr>
          <p:nvPr>
            <p:ph type="body" sz="quarter" idx="14"/>
          </p:nvPr>
        </p:nvSpPr>
        <p:spPr/>
        <p:txBody>
          <a:bodyPr/>
          <a:lstStyle/>
          <a:p>
            <a:endParaRPr lang="en-US" dirty="0"/>
          </a:p>
        </p:txBody>
      </p:sp>
      <p:sp>
        <p:nvSpPr>
          <p:cNvPr id="10" name="Slide Number Placeholder 9">
            <a:extLst>
              <a:ext uri="{FF2B5EF4-FFF2-40B4-BE49-F238E27FC236}">
                <a16:creationId xmlns:a16="http://schemas.microsoft.com/office/drawing/2014/main" id="{E454D238-412A-C348-9216-A22032544CB9}"/>
              </a:ext>
            </a:extLst>
          </p:cNvPr>
          <p:cNvSpPr>
            <a:spLocks noGrp="1"/>
          </p:cNvSpPr>
          <p:nvPr>
            <p:ph type="sldNum" sz="quarter" idx="12"/>
          </p:nvPr>
        </p:nvSpPr>
        <p:spPr/>
        <p:txBody>
          <a:bodyPr/>
          <a:lstStyle/>
          <a:p>
            <a:fld id="{141C20D4-6010-DD43-B0B5-DE96ECD4DB3A}" type="slidenum">
              <a:rPr lang="en-US" smtClean="0"/>
              <a:pPr/>
              <a:t>5</a:t>
            </a:fld>
            <a:endParaRPr lang="en-US" dirty="0"/>
          </a:p>
        </p:txBody>
      </p:sp>
      <p:pic>
        <p:nvPicPr>
          <p:cNvPr id="8" name="Picture 7" descr="cid:image002.png@01D42FFE.4F96F980">
            <a:extLst>
              <a:ext uri="{FF2B5EF4-FFF2-40B4-BE49-F238E27FC236}">
                <a16:creationId xmlns:a16="http://schemas.microsoft.com/office/drawing/2014/main" id="{FB8B3248-1422-4A47-9A78-E4E6D218898D}"/>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833547" y="2974181"/>
            <a:ext cx="1505168" cy="1053752"/>
          </a:xfrm>
          <a:prstGeom prst="rect">
            <a:avLst/>
          </a:prstGeom>
          <a:noFill/>
          <a:ln>
            <a:noFill/>
          </a:ln>
        </p:spPr>
      </p:pic>
      <p:pic>
        <p:nvPicPr>
          <p:cNvPr id="9" name="Picture 8" descr="cid:5CE4A773-FA0B-4944-9CBB-547CEA23E72B@Home">
            <a:extLst>
              <a:ext uri="{FF2B5EF4-FFF2-40B4-BE49-F238E27FC236}">
                <a16:creationId xmlns:a16="http://schemas.microsoft.com/office/drawing/2014/main" id="{968E47AA-5AB4-45B3-A1C0-1CFEB2BEAD39}"/>
              </a:ext>
            </a:extLst>
          </p:cNvPr>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6348511" y="2974180"/>
            <a:ext cx="1505168" cy="927260"/>
          </a:xfrm>
          <a:prstGeom prst="rect">
            <a:avLst/>
          </a:prstGeom>
          <a:noFill/>
          <a:ln>
            <a:noFill/>
          </a:ln>
        </p:spPr>
      </p:pic>
      <p:pic>
        <p:nvPicPr>
          <p:cNvPr id="11" name="Picture 10">
            <a:extLst>
              <a:ext uri="{FF2B5EF4-FFF2-40B4-BE49-F238E27FC236}">
                <a16:creationId xmlns:a16="http://schemas.microsoft.com/office/drawing/2014/main" id="{6B494427-FA5E-4C61-90EB-DB2EB8D2825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9360" y="4385717"/>
            <a:ext cx="1554480" cy="439129"/>
          </a:xfrm>
          <a:prstGeom prst="rect">
            <a:avLst/>
          </a:prstGeom>
          <a:noFill/>
        </p:spPr>
      </p:pic>
      <p:pic>
        <p:nvPicPr>
          <p:cNvPr id="12" name="Picture 11" descr="A close up of a sign&#10;&#10;Description generated with high confidence">
            <a:extLst>
              <a:ext uri="{FF2B5EF4-FFF2-40B4-BE49-F238E27FC236}">
                <a16:creationId xmlns:a16="http://schemas.microsoft.com/office/drawing/2014/main" id="{6B77789E-0DE3-46F8-9F74-53F7BE7C5C46}"/>
              </a:ext>
            </a:extLst>
          </p:cNvPr>
          <p:cNvPicPr>
            <a:picLocks noChangeAspect="1"/>
          </p:cNvPicPr>
          <p:nvPr/>
        </p:nvPicPr>
        <p:blipFill>
          <a:blip r:embed="rId7"/>
          <a:stretch>
            <a:fillRect/>
          </a:stretch>
        </p:blipFill>
        <p:spPr>
          <a:xfrm>
            <a:off x="6571092" y="4338824"/>
            <a:ext cx="1282587" cy="714028"/>
          </a:xfrm>
          <a:prstGeom prst="rect">
            <a:avLst/>
          </a:prstGeom>
        </p:spPr>
      </p:pic>
      <p:pic>
        <p:nvPicPr>
          <p:cNvPr id="13" name="Picture 12">
            <a:extLst>
              <a:ext uri="{FF2B5EF4-FFF2-40B4-BE49-F238E27FC236}">
                <a16:creationId xmlns:a16="http://schemas.microsoft.com/office/drawing/2014/main" id="{EDD277A8-B9A5-4649-91D6-E7D5A426BAEB}"/>
              </a:ext>
            </a:extLst>
          </p:cNvPr>
          <p:cNvPicPr>
            <a:picLocks noChangeAspect="1"/>
          </p:cNvPicPr>
          <p:nvPr/>
        </p:nvPicPr>
        <p:blipFill>
          <a:blip r:embed="rId8"/>
          <a:stretch>
            <a:fillRect/>
          </a:stretch>
        </p:blipFill>
        <p:spPr>
          <a:xfrm>
            <a:off x="8420226" y="4359304"/>
            <a:ext cx="2454097" cy="392235"/>
          </a:xfrm>
          <a:prstGeom prst="rect">
            <a:avLst/>
          </a:prstGeom>
        </p:spPr>
      </p:pic>
      <p:pic>
        <p:nvPicPr>
          <p:cNvPr id="14" name="Picture 13" descr="A picture containing clipart&#10;&#10;Description generated with very high confidence">
            <a:extLst>
              <a:ext uri="{FF2B5EF4-FFF2-40B4-BE49-F238E27FC236}">
                <a16:creationId xmlns:a16="http://schemas.microsoft.com/office/drawing/2014/main" id="{54A27F67-0D4C-4139-BE58-F48753D2C667}"/>
              </a:ext>
            </a:extLst>
          </p:cNvPr>
          <p:cNvPicPr>
            <a:picLocks noChangeAspect="1"/>
          </p:cNvPicPr>
          <p:nvPr/>
        </p:nvPicPr>
        <p:blipFill>
          <a:blip r:embed="rId9"/>
          <a:stretch>
            <a:fillRect/>
          </a:stretch>
        </p:blipFill>
        <p:spPr>
          <a:xfrm>
            <a:off x="3775938" y="1259840"/>
            <a:ext cx="3065538" cy="1273377"/>
          </a:xfrm>
          <a:prstGeom prst="rect">
            <a:avLst/>
          </a:prstGeom>
        </p:spPr>
      </p:pic>
      <p:pic>
        <p:nvPicPr>
          <p:cNvPr id="15" name="Picture 14">
            <a:extLst>
              <a:ext uri="{FF2B5EF4-FFF2-40B4-BE49-F238E27FC236}">
                <a16:creationId xmlns:a16="http://schemas.microsoft.com/office/drawing/2014/main" id="{80B09A24-BEBC-4F6F-AB46-4C2F4FD59EA7}"/>
              </a:ext>
            </a:extLst>
          </p:cNvPr>
          <p:cNvPicPr>
            <a:picLocks noChangeAspect="1"/>
          </p:cNvPicPr>
          <p:nvPr/>
        </p:nvPicPr>
        <p:blipFill>
          <a:blip r:embed="rId10"/>
          <a:stretch>
            <a:fillRect/>
          </a:stretch>
        </p:blipFill>
        <p:spPr>
          <a:xfrm>
            <a:off x="3650889" y="4285998"/>
            <a:ext cx="2611704" cy="538848"/>
          </a:xfrm>
          <a:prstGeom prst="rect">
            <a:avLst/>
          </a:prstGeom>
        </p:spPr>
      </p:pic>
      <p:sp>
        <p:nvSpPr>
          <p:cNvPr id="16" name="Title 1">
            <a:extLst>
              <a:ext uri="{FF2B5EF4-FFF2-40B4-BE49-F238E27FC236}">
                <a16:creationId xmlns:a16="http://schemas.microsoft.com/office/drawing/2014/main" id="{9565BA6F-7100-4FAC-982C-EB01EB93CBC6}"/>
              </a:ext>
            </a:extLst>
          </p:cNvPr>
          <p:cNvSpPr txBox="1">
            <a:spLocks/>
          </p:cNvSpPr>
          <p:nvPr/>
        </p:nvSpPr>
        <p:spPr>
          <a:xfrm>
            <a:off x="903643" y="296372"/>
            <a:ext cx="10717899" cy="815546"/>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3000" b="1" kern="1200">
                <a:solidFill>
                  <a:schemeClr val="bg1"/>
                </a:solidFill>
                <a:latin typeface="+mj-lt"/>
                <a:ea typeface="+mj-ea"/>
                <a:cs typeface="+mj-cs"/>
              </a:defRPr>
            </a:lvl1pPr>
          </a:lstStyle>
          <a:p>
            <a:r>
              <a:rPr lang="en-US" sz="4000" dirty="0">
                <a:solidFill>
                  <a:srgbClr val="5F1D37"/>
                </a:solidFill>
              </a:rPr>
              <a:t>Act to End NTDs | West consortium</a:t>
            </a:r>
          </a:p>
        </p:txBody>
      </p:sp>
    </p:spTree>
    <p:extLst>
      <p:ext uri="{BB962C8B-B14F-4D97-AF65-F5344CB8AC3E}">
        <p14:creationId xmlns:p14="http://schemas.microsoft.com/office/powerpoint/2010/main" val="3024468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5F44734-42A0-D14A-ADD8-93551C2F16C8}"/>
              </a:ext>
            </a:extLst>
          </p:cNvPr>
          <p:cNvSpPr>
            <a:spLocks noGrp="1"/>
          </p:cNvSpPr>
          <p:nvPr>
            <p:ph type="body" sz="quarter" idx="16"/>
          </p:nvPr>
        </p:nvSpPr>
        <p:spPr>
          <a:xfrm>
            <a:off x="738388" y="1884999"/>
            <a:ext cx="10515600" cy="4412398"/>
          </a:xfrm>
        </p:spPr>
        <p:txBody>
          <a:bodyPr>
            <a:noAutofit/>
          </a:bodyPr>
          <a:lstStyle/>
          <a:p>
            <a:pPr marL="285750" indent="-285750">
              <a:buFont typeface="Wingdings" panose="05000000000000000000" pitchFamily="2" charset="2"/>
              <a:buChar char="q"/>
            </a:pPr>
            <a:r>
              <a:rPr lang="en-US" sz="3200" dirty="0">
                <a:solidFill>
                  <a:schemeClr val="tx1"/>
                </a:solidFill>
              </a:rPr>
              <a:t>Support across the preventive chemotherapy spectrum </a:t>
            </a:r>
          </a:p>
          <a:p>
            <a:pPr marL="742950" lvl="1" indent="-285750">
              <a:buFont typeface="Courier New" panose="02070309020205020404" pitchFamily="49" charset="0"/>
              <a:buChar char="o"/>
            </a:pPr>
            <a:r>
              <a:rPr lang="en-US" dirty="0"/>
              <a:t>Mapping</a:t>
            </a:r>
          </a:p>
          <a:p>
            <a:pPr marL="742950" lvl="1" indent="-285750">
              <a:buFont typeface="Courier New" panose="02070309020205020404" pitchFamily="49" charset="0"/>
              <a:buChar char="o"/>
            </a:pPr>
            <a:r>
              <a:rPr lang="en-US" dirty="0"/>
              <a:t>MDA</a:t>
            </a:r>
          </a:p>
          <a:p>
            <a:pPr marL="742950" lvl="1" indent="-285750">
              <a:buFont typeface="Courier New" panose="02070309020205020404" pitchFamily="49" charset="0"/>
              <a:buChar char="o"/>
            </a:pPr>
            <a:r>
              <a:rPr lang="en-US" dirty="0"/>
              <a:t>Diseases specific assessments </a:t>
            </a:r>
          </a:p>
          <a:p>
            <a:pPr marL="742950" lvl="1" indent="-285750">
              <a:buFont typeface="Courier New" panose="02070309020205020404" pitchFamily="49" charset="0"/>
              <a:buChar char="o"/>
            </a:pPr>
            <a:r>
              <a:rPr lang="en-US" dirty="0">
                <a:solidFill>
                  <a:schemeClr val="accent2"/>
                </a:solidFill>
              </a:rPr>
              <a:t>Building country capacity </a:t>
            </a:r>
            <a:endParaRPr lang="en-US" sz="3200" dirty="0"/>
          </a:p>
          <a:p>
            <a:pPr marL="285750" indent="-285750">
              <a:buFont typeface="Wingdings" panose="05000000000000000000" pitchFamily="2" charset="2"/>
              <a:buChar char="q"/>
            </a:pPr>
            <a:r>
              <a:rPr lang="en-US" sz="3200" dirty="0">
                <a:solidFill>
                  <a:schemeClr val="tx1"/>
                </a:solidFill>
              </a:rPr>
              <a:t> Morbidity management – integrated health system focus </a:t>
            </a:r>
          </a:p>
          <a:p>
            <a:pPr marL="742950" lvl="1" indent="-285750">
              <a:buFont typeface="Courier New" panose="02070309020205020404" pitchFamily="49" charset="0"/>
              <a:buChar char="o"/>
            </a:pPr>
            <a:r>
              <a:rPr lang="en-US" dirty="0"/>
              <a:t>Situational analysis</a:t>
            </a:r>
          </a:p>
          <a:p>
            <a:pPr marL="742950" lvl="1" indent="-285750">
              <a:buFont typeface="Courier New" panose="02070309020205020404" pitchFamily="49" charset="0"/>
              <a:buChar char="o"/>
            </a:pPr>
            <a:r>
              <a:rPr lang="en-US" dirty="0"/>
              <a:t>MMDP Strategic plan </a:t>
            </a:r>
          </a:p>
          <a:p>
            <a:pPr marL="742950" lvl="1" indent="-285750">
              <a:buFont typeface="Courier New" panose="02070309020205020404" pitchFamily="49" charset="0"/>
              <a:buChar char="o"/>
            </a:pPr>
            <a:r>
              <a:rPr lang="en-US" dirty="0"/>
              <a:t>Burden estimates </a:t>
            </a:r>
          </a:p>
          <a:p>
            <a:pPr marL="742950" lvl="1" indent="-285750">
              <a:buFont typeface="Courier New" panose="02070309020205020404" pitchFamily="49" charset="0"/>
              <a:buChar char="o"/>
            </a:pPr>
            <a:r>
              <a:rPr lang="en-US" dirty="0"/>
              <a:t>Logistics for MMDP – medicines and disposables </a:t>
            </a:r>
          </a:p>
          <a:p>
            <a:pPr>
              <a:lnSpc>
                <a:spcPct val="120000"/>
              </a:lnSpc>
              <a:buFont typeface="Courier New" panose="02070309020205020404" pitchFamily="49" charset="0"/>
              <a:buChar char="o"/>
            </a:pPr>
            <a:endParaRPr lang="en-US" sz="1800" b="1" dirty="0">
              <a:solidFill>
                <a:schemeClr val="tx1"/>
              </a:solidFill>
              <a:latin typeface="Arial" panose="020B0604020202020204" pitchFamily="34" charset="0"/>
              <a:cs typeface="Arial" panose="020B0604020202020204" pitchFamily="34" charset="0"/>
            </a:endParaRPr>
          </a:p>
        </p:txBody>
      </p:sp>
      <p:sp>
        <p:nvSpPr>
          <p:cNvPr id="4" name="Title 40">
            <a:extLst>
              <a:ext uri="{FF2B5EF4-FFF2-40B4-BE49-F238E27FC236}">
                <a16:creationId xmlns:a16="http://schemas.microsoft.com/office/drawing/2014/main" id="{5CA7576C-DF29-498A-A841-9FEA11BD088F}"/>
              </a:ext>
            </a:extLst>
          </p:cNvPr>
          <p:cNvSpPr txBox="1">
            <a:spLocks/>
          </p:cNvSpPr>
          <p:nvPr/>
        </p:nvSpPr>
        <p:spPr>
          <a:xfrm>
            <a:off x="838200" y="560603"/>
            <a:ext cx="10515600" cy="113008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100" b="1" kern="1200">
                <a:solidFill>
                  <a:srgbClr val="3F9B7B"/>
                </a:solidFill>
                <a:latin typeface="Arial" panose="020B0604020202020204" pitchFamily="34" charset="0"/>
                <a:ea typeface="+mj-ea"/>
                <a:cs typeface="Arial" panose="020B0604020202020204" pitchFamily="34" charset="0"/>
              </a:defRPr>
            </a:lvl1pPr>
          </a:lstStyle>
          <a:p>
            <a:r>
              <a:rPr lang="en-US" dirty="0"/>
              <a:t>LF Activities Supported  </a:t>
            </a:r>
          </a:p>
        </p:txBody>
      </p:sp>
    </p:spTree>
    <p:extLst>
      <p:ext uri="{BB962C8B-B14F-4D97-AF65-F5344CB8AC3E}">
        <p14:creationId xmlns:p14="http://schemas.microsoft.com/office/powerpoint/2010/main" val="3901989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5F44734-42A0-D14A-ADD8-93551C2F16C8}"/>
              </a:ext>
            </a:extLst>
          </p:cNvPr>
          <p:cNvSpPr>
            <a:spLocks noGrp="1"/>
          </p:cNvSpPr>
          <p:nvPr>
            <p:ph type="body" sz="quarter" idx="16"/>
          </p:nvPr>
        </p:nvSpPr>
        <p:spPr>
          <a:xfrm>
            <a:off x="738388" y="1884999"/>
            <a:ext cx="10515600" cy="4412398"/>
          </a:xfrm>
        </p:spPr>
        <p:txBody>
          <a:bodyPr>
            <a:noAutofit/>
          </a:bodyPr>
          <a:lstStyle/>
          <a:p>
            <a:pPr marL="285750" indent="-285750">
              <a:buFont typeface="Wingdings" panose="05000000000000000000" pitchFamily="2" charset="2"/>
              <a:buChar char="q"/>
            </a:pPr>
            <a:r>
              <a:rPr lang="en-US" sz="3200" b="1" dirty="0">
                <a:solidFill>
                  <a:schemeClr val="tx1"/>
                </a:solidFill>
              </a:rPr>
              <a:t>FY19:  </a:t>
            </a:r>
          </a:p>
          <a:p>
            <a:pPr marL="742950" lvl="1" indent="-285750">
              <a:buFont typeface="Courier New" panose="02070309020205020404" pitchFamily="49" charset="0"/>
              <a:buChar char="o"/>
            </a:pPr>
            <a:r>
              <a:rPr lang="en-US" dirty="0"/>
              <a:t>Stopped MDA in 457/691 districts (66%)</a:t>
            </a:r>
          </a:p>
          <a:p>
            <a:pPr marL="742950" lvl="1" indent="-285750">
              <a:buFont typeface="Courier New" panose="02070309020205020404" pitchFamily="49" charset="0"/>
              <a:buChar char="o"/>
            </a:pPr>
            <a:r>
              <a:rPr lang="en-US" dirty="0"/>
              <a:t>MDA targeted – 167 districts</a:t>
            </a:r>
          </a:p>
          <a:p>
            <a:pPr marL="742950" lvl="1" indent="-285750">
              <a:buFont typeface="Courier New" panose="02070309020205020404" pitchFamily="49" charset="0"/>
              <a:buChar char="o"/>
            </a:pPr>
            <a:r>
              <a:rPr lang="en-US" dirty="0"/>
              <a:t>Pre-TAS/TAS targeted – 169</a:t>
            </a:r>
          </a:p>
          <a:p>
            <a:pPr marL="742950" lvl="1" indent="-285750">
              <a:buFont typeface="Courier New" panose="02070309020205020404" pitchFamily="49" charset="0"/>
              <a:buChar char="o"/>
            </a:pPr>
            <a:r>
              <a:rPr lang="en-US" dirty="0"/>
              <a:t>MMDP Situational Analysis </a:t>
            </a:r>
            <a:endParaRPr lang="en-US" sz="1800" dirty="0"/>
          </a:p>
          <a:p>
            <a:pPr lvl="1"/>
            <a:endParaRPr lang="en-US" sz="1800" dirty="0"/>
          </a:p>
          <a:p>
            <a:pPr marL="285750" indent="-285750">
              <a:buFont typeface="Wingdings" panose="05000000000000000000" pitchFamily="2" charset="2"/>
              <a:buChar char="q"/>
            </a:pPr>
            <a:r>
              <a:rPr lang="en-US" sz="2400" dirty="0">
                <a:solidFill>
                  <a:schemeClr val="tx1"/>
                </a:solidFill>
              </a:rPr>
              <a:t> </a:t>
            </a:r>
            <a:r>
              <a:rPr lang="en-US" sz="3600" b="1" dirty="0">
                <a:solidFill>
                  <a:schemeClr val="tx1"/>
                </a:solidFill>
              </a:rPr>
              <a:t>FY20:</a:t>
            </a:r>
            <a:r>
              <a:rPr lang="en-US" sz="3600" dirty="0">
                <a:solidFill>
                  <a:schemeClr val="tx1"/>
                </a:solidFill>
              </a:rPr>
              <a:t> </a:t>
            </a:r>
          </a:p>
          <a:p>
            <a:pPr marL="742950" lvl="1" indent="-285750">
              <a:buFont typeface="Courier New" panose="02070309020205020404" pitchFamily="49" charset="0"/>
              <a:buChar char="o"/>
            </a:pPr>
            <a:r>
              <a:rPr lang="en-US" sz="2800" dirty="0"/>
              <a:t>MDA target, 166 districts  </a:t>
            </a:r>
          </a:p>
          <a:p>
            <a:pPr marL="742950" lvl="1" indent="-285750">
              <a:buFont typeface="Courier New" panose="02070309020205020404" pitchFamily="49" charset="0"/>
              <a:buChar char="o"/>
            </a:pPr>
            <a:r>
              <a:rPr lang="en-US" sz="2800" dirty="0"/>
              <a:t>pre-TAS/ TAS in 183 districts </a:t>
            </a:r>
          </a:p>
          <a:p>
            <a:pPr marL="742950" lvl="1" indent="-285750">
              <a:buFont typeface="Courier New" panose="02070309020205020404" pitchFamily="49" charset="0"/>
              <a:buChar char="o"/>
            </a:pPr>
            <a:r>
              <a:rPr lang="en-US" sz="2800" dirty="0"/>
              <a:t>MMDP Situational Analysis and strategic plan development </a:t>
            </a:r>
          </a:p>
          <a:p>
            <a:pPr marL="0" indent="0">
              <a:lnSpc>
                <a:spcPct val="120000"/>
              </a:lnSpc>
              <a:buNone/>
            </a:pPr>
            <a:endParaRPr lang="en-US" sz="1800" b="1" dirty="0">
              <a:solidFill>
                <a:schemeClr val="tx1"/>
              </a:solidFill>
              <a:latin typeface="Arial" panose="020B0604020202020204" pitchFamily="34" charset="0"/>
              <a:cs typeface="Arial" panose="020B0604020202020204" pitchFamily="34" charset="0"/>
            </a:endParaRPr>
          </a:p>
        </p:txBody>
      </p:sp>
      <p:sp>
        <p:nvSpPr>
          <p:cNvPr id="4" name="Title 40">
            <a:extLst>
              <a:ext uri="{FF2B5EF4-FFF2-40B4-BE49-F238E27FC236}">
                <a16:creationId xmlns:a16="http://schemas.microsoft.com/office/drawing/2014/main" id="{5CA7576C-DF29-498A-A841-9FEA11BD088F}"/>
              </a:ext>
            </a:extLst>
          </p:cNvPr>
          <p:cNvSpPr txBox="1">
            <a:spLocks/>
          </p:cNvSpPr>
          <p:nvPr/>
        </p:nvSpPr>
        <p:spPr>
          <a:xfrm>
            <a:off x="838200" y="560603"/>
            <a:ext cx="10515600" cy="1130088"/>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100" b="1" kern="1200">
                <a:solidFill>
                  <a:srgbClr val="3F9B7B"/>
                </a:solidFill>
                <a:latin typeface="Arial" panose="020B0604020202020204" pitchFamily="34" charset="0"/>
                <a:ea typeface="+mj-ea"/>
                <a:cs typeface="Arial" panose="020B0604020202020204" pitchFamily="34" charset="0"/>
              </a:defRPr>
            </a:lvl1pPr>
          </a:lstStyle>
          <a:p>
            <a:r>
              <a:rPr lang="en-US"/>
              <a:t>LF Activities Supported  </a:t>
            </a:r>
            <a:endParaRPr lang="en-US" dirty="0"/>
          </a:p>
        </p:txBody>
      </p:sp>
    </p:spTree>
    <p:extLst>
      <p:ext uri="{BB962C8B-B14F-4D97-AF65-F5344CB8AC3E}">
        <p14:creationId xmlns:p14="http://schemas.microsoft.com/office/powerpoint/2010/main" val="1563367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DA1D53-6C23-415B-99B3-26E9FA330567}"/>
              </a:ext>
            </a:extLst>
          </p:cNvPr>
          <p:cNvSpPr>
            <a:spLocks noGrp="1"/>
          </p:cNvSpPr>
          <p:nvPr>
            <p:ph type="ctrTitle"/>
          </p:nvPr>
        </p:nvSpPr>
        <p:spPr>
          <a:noFill/>
        </p:spPr>
        <p:txBody>
          <a:bodyPr>
            <a:noAutofit/>
          </a:bodyPr>
          <a:lstStyle/>
          <a:p>
            <a:r>
              <a:rPr lang="en-US" sz="4400" dirty="0"/>
              <a:t>Thank you</a:t>
            </a:r>
          </a:p>
        </p:txBody>
      </p:sp>
    </p:spTree>
    <p:extLst>
      <p:ext uri="{BB962C8B-B14F-4D97-AF65-F5344CB8AC3E}">
        <p14:creationId xmlns:p14="http://schemas.microsoft.com/office/powerpoint/2010/main" val="18548755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C19CF96B6AED459074F5ED32524BF0" ma:contentTypeVersion="9" ma:contentTypeDescription="Create a new document." ma:contentTypeScope="" ma:versionID="7290b5e4f10ffa0602c8ff0cade94521">
  <xsd:schema xmlns:xsd="http://www.w3.org/2001/XMLSchema" xmlns:xs="http://www.w3.org/2001/XMLSchema" xmlns:p="http://schemas.microsoft.com/office/2006/metadata/properties" xmlns:ns3="126405e7-8b96-49fe-b22a-77bf83653918" targetNamespace="http://schemas.microsoft.com/office/2006/metadata/properties" ma:root="true" ma:fieldsID="5a9064ddb695d8e53ee66cc6870cf2d1" ns3:_="">
    <xsd:import namespace="126405e7-8b96-49fe-b22a-77bf8365391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6405e7-8b96-49fe-b22a-77bf836539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964AD3-BCAB-4F13-84D7-1B2385F905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6405e7-8b96-49fe-b22a-77bf836539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0BE393-E23B-41A0-AF21-807AD252DA84}">
  <ds:schemaRefs>
    <ds:schemaRef ds:uri="http://schemas.microsoft.com/sharepoint/v3/contenttype/forms"/>
  </ds:schemaRefs>
</ds:datastoreItem>
</file>

<file path=customXml/itemProps3.xml><?xml version="1.0" encoding="utf-8"?>
<ds:datastoreItem xmlns:ds="http://schemas.openxmlformats.org/officeDocument/2006/customXml" ds:itemID="{DFF73B48-7942-43BF-978E-B86E8B50C182}">
  <ds:schemaRef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126405e7-8b96-49fe-b22a-77bf83653918"/>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TotalTime>
  <Words>226</Words>
  <Application>Microsoft Office PowerPoint</Application>
  <PresentationFormat>Widescreen</PresentationFormat>
  <Paragraphs>56</Paragraphs>
  <Slides>8</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Courier New</vt:lpstr>
      <vt:lpstr>Times New Roman</vt:lpstr>
      <vt:lpstr>Wingdings</vt:lpstr>
      <vt:lpstr>Office Theme</vt:lpstr>
      <vt:lpstr>Act to End Neglected Tropical Diseases | West Program</vt:lpstr>
      <vt:lpstr>PowerPoint Presentation</vt:lpstr>
      <vt:lpstr>PowerPoint Presentation</vt:lpstr>
      <vt:lpstr>Act |West: Result Framework </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 to End Neglected Tropical Diseases | West Program</dc:title>
  <dc:creator>Ernest Mensah</dc:creator>
  <cp:lastModifiedBy>Ernest Mensah</cp:lastModifiedBy>
  <cp:revision>1</cp:revision>
  <dcterms:created xsi:type="dcterms:W3CDTF">2019-09-17T20:24:03Z</dcterms:created>
  <dcterms:modified xsi:type="dcterms:W3CDTF">2019-09-17T21:00:57Z</dcterms:modified>
</cp:coreProperties>
</file>